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 id="2147483692" r:id="rId3"/>
  </p:sldMasterIdLst>
  <p:notesMasterIdLst>
    <p:notesMasterId r:id="rId110"/>
  </p:notesMasterIdLst>
  <p:handoutMasterIdLst>
    <p:handoutMasterId r:id="rId111"/>
  </p:handoutMasterIdLst>
  <p:sldIdLst>
    <p:sldId id="259" r:id="rId4"/>
    <p:sldId id="316" r:id="rId5"/>
    <p:sldId id="260" r:id="rId6"/>
    <p:sldId id="300" r:id="rId7"/>
    <p:sldId id="261" r:id="rId8"/>
    <p:sldId id="273" r:id="rId9"/>
    <p:sldId id="302" r:id="rId10"/>
    <p:sldId id="314" r:id="rId11"/>
    <p:sldId id="416" r:id="rId12"/>
    <p:sldId id="305" r:id="rId13"/>
    <p:sldId id="306" r:id="rId14"/>
    <p:sldId id="315" r:id="rId15"/>
    <p:sldId id="318" r:id="rId16"/>
    <p:sldId id="319" r:id="rId17"/>
    <p:sldId id="421" r:id="rId18"/>
    <p:sldId id="303" r:id="rId19"/>
    <p:sldId id="268" r:id="rId20"/>
    <p:sldId id="333" r:id="rId21"/>
    <p:sldId id="263" r:id="rId22"/>
    <p:sldId id="407" r:id="rId23"/>
    <p:sldId id="373" r:id="rId24"/>
    <p:sldId id="334" r:id="rId25"/>
    <p:sldId id="351" r:id="rId26"/>
    <p:sldId id="422" r:id="rId27"/>
    <p:sldId id="379" r:id="rId28"/>
    <p:sldId id="380" r:id="rId29"/>
    <p:sldId id="341" r:id="rId30"/>
    <p:sldId id="352" r:id="rId31"/>
    <p:sldId id="381" r:id="rId32"/>
    <p:sldId id="342" r:id="rId33"/>
    <p:sldId id="355" r:id="rId34"/>
    <p:sldId id="337" r:id="rId35"/>
    <p:sldId id="353" r:id="rId36"/>
    <p:sldId id="349" r:id="rId37"/>
    <p:sldId id="354" r:id="rId38"/>
    <p:sldId id="346" r:id="rId39"/>
    <p:sldId id="356" r:id="rId40"/>
    <p:sldId id="324" r:id="rId41"/>
    <p:sldId id="350" r:id="rId42"/>
    <p:sldId id="376" r:id="rId43"/>
    <p:sldId id="377" r:id="rId44"/>
    <p:sldId id="382" r:id="rId45"/>
    <p:sldId id="413" r:id="rId46"/>
    <p:sldId id="339" r:id="rId47"/>
    <p:sldId id="357" r:id="rId48"/>
    <p:sldId id="329" r:id="rId49"/>
    <p:sldId id="358" r:id="rId50"/>
    <p:sldId id="378" r:id="rId51"/>
    <p:sldId id="383" r:id="rId52"/>
    <p:sldId id="338" r:id="rId53"/>
    <p:sldId id="360" r:id="rId54"/>
    <p:sldId id="385" r:id="rId55"/>
    <p:sldId id="386" r:id="rId56"/>
    <p:sldId id="344" r:id="rId57"/>
    <p:sldId id="359" r:id="rId58"/>
    <p:sldId id="335" r:id="rId59"/>
    <p:sldId id="361" r:id="rId60"/>
    <p:sldId id="336" r:id="rId61"/>
    <p:sldId id="362" r:id="rId62"/>
    <p:sldId id="387" r:id="rId63"/>
    <p:sldId id="388" r:id="rId64"/>
    <p:sldId id="409" r:id="rId65"/>
    <p:sldId id="327" r:id="rId66"/>
    <p:sldId id="363" r:id="rId67"/>
    <p:sldId id="389" r:id="rId68"/>
    <p:sldId id="390" r:id="rId69"/>
    <p:sldId id="391" r:id="rId70"/>
    <p:sldId id="392" r:id="rId71"/>
    <p:sldId id="328" r:id="rId72"/>
    <p:sldId id="364" r:id="rId73"/>
    <p:sldId id="393" r:id="rId74"/>
    <p:sldId id="394" r:id="rId75"/>
    <p:sldId id="412" r:id="rId76"/>
    <p:sldId id="395" r:id="rId77"/>
    <p:sldId id="348" r:id="rId78"/>
    <p:sldId id="365" r:id="rId79"/>
    <p:sldId id="397" r:id="rId80"/>
    <p:sldId id="343" r:id="rId81"/>
    <p:sldId id="366" r:id="rId82"/>
    <p:sldId id="398" r:id="rId83"/>
    <p:sldId id="414" r:id="rId84"/>
    <p:sldId id="345" r:id="rId85"/>
    <p:sldId id="367" r:id="rId86"/>
    <p:sldId id="399" r:id="rId87"/>
    <p:sldId id="331" r:id="rId88"/>
    <p:sldId id="368" r:id="rId89"/>
    <p:sldId id="400" r:id="rId90"/>
    <p:sldId id="401" r:id="rId91"/>
    <p:sldId id="411" r:id="rId92"/>
    <p:sldId id="347" r:id="rId93"/>
    <p:sldId id="418" r:id="rId94"/>
    <p:sldId id="340" r:id="rId95"/>
    <p:sldId id="419" r:id="rId96"/>
    <p:sldId id="326" r:id="rId97"/>
    <p:sldId id="371" r:id="rId98"/>
    <p:sldId id="402" r:id="rId99"/>
    <p:sldId id="403" r:id="rId100"/>
    <p:sldId id="404" r:id="rId101"/>
    <p:sldId id="405" r:id="rId102"/>
    <p:sldId id="330" r:id="rId103"/>
    <p:sldId id="372" r:id="rId104"/>
    <p:sldId id="410" r:id="rId105"/>
    <p:sldId id="406" r:id="rId106"/>
    <p:sldId id="304" r:id="rId107"/>
    <p:sldId id="415" r:id="rId108"/>
    <p:sldId id="420"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7C4"/>
    <a:srgbClr val="FAFAFA"/>
    <a:srgbClr val="DF3312"/>
    <a:srgbClr val="FF4F8B"/>
    <a:srgbClr val="FF9900"/>
    <a:srgbClr val="A166FF"/>
    <a:srgbClr val="FC584C"/>
    <a:srgbClr val="CD2264"/>
    <a:srgbClr val="5A6B86"/>
    <a:srgbClr val="D866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p:restoredTop sz="94807"/>
  </p:normalViewPr>
  <p:slideViewPr>
    <p:cSldViewPr snapToGrid="0" snapToObjects="1">
      <p:cViewPr varScale="1">
        <p:scale>
          <a:sx n="81" d="100"/>
          <a:sy n="81" d="100"/>
        </p:scale>
        <p:origin x="907" y="48"/>
      </p:cViewPr>
      <p:guideLst>
        <p:guide pos="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9/12/2020</a:t>
            </a:fld>
            <a:endParaRPr lang="en-US" dirty="0"/>
          </a:p>
        </p:txBody>
      </p:sp>
      <p:sp>
        <p:nvSpPr>
          <p:cNvPr id="4" name="Footer Placeholder 3">
            <a:extLst>
              <a:ext uri="{FF2B5EF4-FFF2-40B4-BE49-F238E27FC236}">
                <a16:creationId xmlns:a16="http://schemas.microsoft.com/office/drawing/2014/main"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dirty="0"/>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9/12/2020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dirty="0"/>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a:t>
            </a:fld>
            <a:endParaRPr lang="en-US" dirty="0"/>
          </a:p>
        </p:txBody>
      </p:sp>
    </p:spTree>
    <p:extLst>
      <p:ext uri="{BB962C8B-B14F-4D97-AF65-F5344CB8AC3E}">
        <p14:creationId xmlns:p14="http://schemas.microsoft.com/office/powerpoint/2010/main" val="3314867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89</a:t>
            </a:fld>
            <a:endParaRPr lang="en-US" dirty="0"/>
          </a:p>
        </p:txBody>
      </p:sp>
    </p:spTree>
    <p:extLst>
      <p:ext uri="{BB962C8B-B14F-4D97-AF65-F5344CB8AC3E}">
        <p14:creationId xmlns:p14="http://schemas.microsoft.com/office/powerpoint/2010/main" val="93631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39</a:t>
            </a:fld>
            <a:endParaRPr lang="en-US" dirty="0"/>
          </a:p>
        </p:txBody>
      </p:sp>
    </p:spTree>
    <p:extLst>
      <p:ext uri="{BB962C8B-B14F-4D97-AF65-F5344CB8AC3E}">
        <p14:creationId xmlns:p14="http://schemas.microsoft.com/office/powerpoint/2010/main" val="3068529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59</a:t>
            </a:fld>
            <a:endParaRPr lang="en-US" dirty="0"/>
          </a:p>
        </p:txBody>
      </p:sp>
    </p:spTree>
    <p:extLst>
      <p:ext uri="{BB962C8B-B14F-4D97-AF65-F5344CB8AC3E}">
        <p14:creationId xmlns:p14="http://schemas.microsoft.com/office/powerpoint/2010/main" val="3898740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60</a:t>
            </a:fld>
            <a:endParaRPr lang="en-US" dirty="0"/>
          </a:p>
        </p:txBody>
      </p:sp>
    </p:spTree>
    <p:extLst>
      <p:ext uri="{BB962C8B-B14F-4D97-AF65-F5344CB8AC3E}">
        <p14:creationId xmlns:p14="http://schemas.microsoft.com/office/powerpoint/2010/main" val="837503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61</a:t>
            </a:fld>
            <a:endParaRPr lang="en-US" dirty="0"/>
          </a:p>
        </p:txBody>
      </p:sp>
    </p:spTree>
    <p:extLst>
      <p:ext uri="{BB962C8B-B14F-4D97-AF65-F5344CB8AC3E}">
        <p14:creationId xmlns:p14="http://schemas.microsoft.com/office/powerpoint/2010/main" val="87158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62</a:t>
            </a:fld>
            <a:endParaRPr lang="en-US" dirty="0"/>
          </a:p>
        </p:txBody>
      </p:sp>
    </p:spTree>
    <p:extLst>
      <p:ext uri="{BB962C8B-B14F-4D97-AF65-F5344CB8AC3E}">
        <p14:creationId xmlns:p14="http://schemas.microsoft.com/office/powerpoint/2010/main" val="1040850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86</a:t>
            </a:fld>
            <a:endParaRPr lang="en-US" dirty="0"/>
          </a:p>
        </p:txBody>
      </p:sp>
    </p:spTree>
    <p:extLst>
      <p:ext uri="{BB962C8B-B14F-4D97-AF65-F5344CB8AC3E}">
        <p14:creationId xmlns:p14="http://schemas.microsoft.com/office/powerpoint/2010/main" val="4026200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87</a:t>
            </a:fld>
            <a:endParaRPr lang="en-US" dirty="0"/>
          </a:p>
        </p:txBody>
      </p:sp>
    </p:spTree>
    <p:extLst>
      <p:ext uri="{BB962C8B-B14F-4D97-AF65-F5344CB8AC3E}">
        <p14:creationId xmlns:p14="http://schemas.microsoft.com/office/powerpoint/2010/main" val="4013301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88</a:t>
            </a:fld>
            <a:endParaRPr lang="en-US" dirty="0"/>
          </a:p>
        </p:txBody>
      </p:sp>
    </p:spTree>
    <p:extLst>
      <p:ext uri="{BB962C8B-B14F-4D97-AF65-F5344CB8AC3E}">
        <p14:creationId xmlns:p14="http://schemas.microsoft.com/office/powerpoint/2010/main" val="472646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Rectangle 3">
            <a:extLst>
              <a:ext uri="{FF2B5EF4-FFF2-40B4-BE49-F238E27FC236}">
                <a16:creationId xmlns:a16="http://schemas.microsoft.com/office/drawing/2014/main"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865917A5-13BF-2543-A3CF-07A7873AD657}"/>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692222B2-A7C9-134B-8B79-DF3311459D77}"/>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AF610D02-2436-1D46-8F6F-12FB5EC7B441}"/>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14" name="Straight Connector 13">
              <a:extLst>
                <a:ext uri="{FF2B5EF4-FFF2-40B4-BE49-F238E27FC236}">
                  <a16:creationId xmlns:a16="http://schemas.microsoft.com/office/drawing/2014/main" id="{2C56930B-F437-A94B-8770-6E0CCC9259D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20DE1A6-096F-5E42-A32D-7533E66DBEAA}"/>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F00B3F9F-D051-9D4C-A9BF-5D714CE4AEB5}"/>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00121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2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3719938" y="1570864"/>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6CA6F2-EB70-F046-8E4D-B08748BA6259}"/>
              </a:ext>
            </a:extLst>
          </p:cNvPr>
          <p:cNvCxnSpPr>
            <a:cxnSpLocks/>
          </p:cNvCxnSpPr>
          <p:nvPr userDrawn="1"/>
        </p:nvCxnSpPr>
        <p:spPr>
          <a:xfrm>
            <a:off x="3553904"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D37447-F18C-7C48-9E5C-12A0A2B59677}"/>
              </a:ext>
            </a:extLst>
          </p:cNvPr>
          <p:cNvCxnSpPr>
            <a:cxnSpLocks/>
          </p:cNvCxnSpPr>
          <p:nvPr userDrawn="1"/>
        </p:nvCxnSpPr>
        <p:spPr>
          <a:xfrm>
            <a:off x="507161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944106-7943-B245-B31B-579310091ABB}"/>
              </a:ext>
            </a:extLst>
          </p:cNvPr>
          <p:cNvSpPr txBox="1"/>
          <p:nvPr userDrawn="1"/>
        </p:nvSpPr>
        <p:spPr>
          <a:xfrm>
            <a:off x="3719938" y="2918897"/>
            <a:ext cx="1518223" cy="276999"/>
          </a:xfrm>
          <a:prstGeom prst="rect">
            <a:avLst/>
          </a:prstGeom>
          <a:noFill/>
        </p:spPr>
        <p:txBody>
          <a:bodyPr wrap="square" rtlCol="0">
            <a:spAutoFit/>
          </a:bodyPr>
          <a:lstStyle/>
          <a:p>
            <a:r>
              <a:rPr lang="en-US" sz="1200" b="1" dirty="0"/>
              <a:t>INSTANCES</a:t>
            </a:r>
          </a:p>
        </p:txBody>
      </p:sp>
    </p:spTree>
    <p:extLst>
      <p:ext uri="{BB962C8B-B14F-4D97-AF65-F5344CB8AC3E}">
        <p14:creationId xmlns:p14="http://schemas.microsoft.com/office/powerpoint/2010/main" val="249778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D3FF7102-4C44-3147-9140-27C1889CFF02}"/>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0B2E790A-2323-C64A-89DE-15D6C10C312F}"/>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EBFC4346-E834-F840-9749-D837D7C70FB2}"/>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14" name="Straight Connector 13">
              <a:extLst>
                <a:ext uri="{FF2B5EF4-FFF2-40B4-BE49-F238E27FC236}">
                  <a16:creationId xmlns:a16="http://schemas.microsoft.com/office/drawing/2014/main" id="{ABE3A1B6-967B-6D40-B3B5-6049D580B8C5}"/>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9814145-787C-C94F-B7F9-1E603BF136A9}"/>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5327EF87-E182-BE4C-827A-D1655B5FD0CD}"/>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1711805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9B596362-8FAB-4341-BFF6-961ECC354982}"/>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8D5D9683-9DC6-894F-9CE4-37DA76689814}"/>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A5079C4B-BDE2-2D40-96CA-164333DD437D}"/>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B4773835-2B19-4149-9D27-A3241EA07F4F}"/>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EEEC4FB5-FC76-FB42-90E5-775F0429EA7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A1327BCF-01F1-D94D-BC05-50BB9E1AC55E}"/>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2517558C-DD3A-A34F-B182-D48637152080}"/>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9E5108DC-C2F2-2744-B244-318A9701C834}"/>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3FB94987-B5EE-6947-92F1-E81976C1AE77}"/>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85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14A3A252-9E9E-E549-AFFD-04A9E316CDE8}"/>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A46F1807-5656-C749-82D2-A88E6755F250}"/>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4E994BF9-5ACA-D64D-9039-8E2CBC7740A6}"/>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48A3CBCF-344D-DF4D-953B-898C1789F86C}"/>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1F90D6C-E342-8B4F-B8A4-8002EA0AFA07}"/>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584800CA-25D9-A44E-911E-357685CF16BE}"/>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312331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EA60719C-3338-7640-9A54-16E797FE260F}"/>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1557D402-A75F-2043-8D45-B4A22129DAB9}"/>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39DC118A-6EA2-B841-8F78-EB8BDE3E0D2A}"/>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146F97F4-20C6-474A-87A4-2350415AAC5E}"/>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4AFB2613-918E-4F41-821B-D7E5A5DB5835}"/>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4187B21-6324-F248-9618-F3AB99FAD43B}"/>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B9D89F99-21D9-5643-A467-A85358904D8A}"/>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7D08A604-023B-8C4D-8044-C51902BFE4CC}"/>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9B32AE3F-30AE-BD4B-9B5B-09B79499E174}"/>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771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4FD7767A-CA89-7D49-95E1-E4165A28DB7C}"/>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8D6E5471-61DC-5645-84A2-36E9DA3B10EE}"/>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B0F37A42-8D82-C341-ACBD-09D628E516AD}"/>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C69FFDBD-694D-614E-83B6-55B341DC2832}"/>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32D54FE-F024-4D40-971F-FC591AC43AAE}"/>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A38DA086-5F83-824C-9CE5-9D20A3BA7B03}"/>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339366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834D6E76-E580-564F-96D3-7B2B984B31A9}"/>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820D8BA5-577C-9646-A3EB-D7C411CF2076}"/>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9E1E8A61-52ED-0D45-B78E-CE4D3EBA37D8}"/>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D1130EE4-19B9-4F40-BE49-C3C1759074E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6C532A31-C741-064F-9F39-2CC35CD895C5}"/>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84F05D21-1EEA-C042-9723-82B86527707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7AF606FB-5E54-454F-BD8C-B9BE7E0CA568}"/>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BE52746D-A466-8A4E-99E4-799771315D27}"/>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DE442659-EEDA-0740-A793-5DCB5E60ABA8}"/>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68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301371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23" name="Group 22">
            <a:extLst>
              <a:ext uri="{FF2B5EF4-FFF2-40B4-BE49-F238E27FC236}">
                <a16:creationId xmlns:a16="http://schemas.microsoft.com/office/drawing/2014/main" id="{99E4E49F-4368-1E4E-960A-E6249334AD6F}"/>
              </a:ext>
            </a:extLst>
          </p:cNvPr>
          <p:cNvGrpSpPr/>
          <p:nvPr userDrawn="1"/>
        </p:nvGrpSpPr>
        <p:grpSpPr>
          <a:xfrm>
            <a:off x="8093935" y="2094472"/>
            <a:ext cx="3374166" cy="2607561"/>
            <a:chOff x="7433535" y="1519841"/>
            <a:chExt cx="3374166" cy="2607561"/>
          </a:xfrm>
        </p:grpSpPr>
        <p:sp>
          <p:nvSpPr>
            <p:cNvPr id="24" name="Rectangle 23">
              <a:extLst>
                <a:ext uri="{FF2B5EF4-FFF2-40B4-BE49-F238E27FC236}">
                  <a16:creationId xmlns:a16="http://schemas.microsoft.com/office/drawing/2014/main" id="{FB12E781-44C7-0D48-8BC4-02091983E4C1}"/>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5" name="TextBox 24">
              <a:extLst>
                <a:ext uri="{FF2B5EF4-FFF2-40B4-BE49-F238E27FC236}">
                  <a16:creationId xmlns:a16="http://schemas.microsoft.com/office/drawing/2014/main" id="{811CE717-4C9E-0E4C-908B-D370D12C00BA}"/>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6" name="Straight Connector 25">
              <a:extLst>
                <a:ext uri="{FF2B5EF4-FFF2-40B4-BE49-F238E27FC236}">
                  <a16:creationId xmlns:a16="http://schemas.microsoft.com/office/drawing/2014/main" id="{E61F086B-D4E8-C04B-815A-B73BAADFDA47}"/>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0E02FCD-726D-2741-BD37-C94BB1733E00}"/>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8" name="TextBox 27">
              <a:extLst>
                <a:ext uri="{FF2B5EF4-FFF2-40B4-BE49-F238E27FC236}">
                  <a16:creationId xmlns:a16="http://schemas.microsoft.com/office/drawing/2014/main" id="{3F19C15A-73C3-8B46-B987-487D38F43FE5}"/>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070104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953516C9-B41B-2E4C-839A-ED1E0B8F128C}"/>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77183ABC-456D-BE4C-8038-B72620A14C9A}"/>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9C3B18FA-8B51-E946-BD5C-FFC782BE052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8EAF8E36-1A14-F244-901B-55224F0D6464}"/>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CEB7FC8F-2C2F-EE4A-8D7F-35FD150641B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6C3A6FF8-51CC-2C46-93C3-55FA63013FC2}"/>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AB9EADF4-C1E9-AB44-BEF0-C0C5BEF9F514}"/>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74DF76BB-F0BF-CA4A-9D01-12CB14AE59D7}"/>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350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58797E83-FF57-B44A-A6CF-323C7A6283F6}"/>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B1A41D74-DCFC-EB44-9388-CE74F0146B32}"/>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B65E10C8-932C-7245-811A-53E103531DBD}"/>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3EFC1109-12F1-0340-9766-D5C67B77066B}"/>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6CFF8CC-72DB-1A48-94E9-2CDB3958BE33}"/>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4CB148C8-A936-F74B-AA15-81F5D007165F}"/>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703484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93ABE009-E84A-B546-B28A-71DE8630FC3E}"/>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94A282E1-79E4-1242-8233-CB429CCFF418}"/>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76918A02-7961-1A44-9A07-72E1862AEDE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1B01B9AE-93EA-724C-B9EA-03BCC3293A02}"/>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C88289D2-41F8-164A-8A90-C7FB29093809}"/>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B5FFD723-F7F0-F64B-8485-70C9B58AC199}"/>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FA890E0B-8090-954A-AD9B-971D52A34DB5}"/>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51C07024-731E-5040-8A9C-F891A7C4D98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42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89"/>
            <a:ext cx="12192000" cy="2475535"/>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276999"/>
          </a:xfrm>
          <a:prstGeom prst="rect">
            <a:avLst/>
          </a:prstGeom>
          <a:noFill/>
        </p:spPr>
        <p:txBody>
          <a:bodyPr wrap="square" rtlCol="0">
            <a:spAutoFit/>
          </a:bodyPr>
          <a:lstStyle/>
          <a:p>
            <a:r>
              <a:rPr lang="en-US" sz="1200" b="1" dirty="0">
                <a:solidFill>
                  <a:schemeClr val="bg1"/>
                </a:solidFill>
              </a:rPr>
              <a:t>IOT 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extBox 14">
            <a:extLst>
              <a:ext uri="{FF2B5EF4-FFF2-40B4-BE49-F238E27FC236}">
                <a16:creationId xmlns:a16="http://schemas.microsoft.com/office/drawing/2014/main" id="{A7D368D7-6940-2C44-A303-50927A80C75F}"/>
              </a:ext>
            </a:extLst>
          </p:cNvPr>
          <p:cNvSpPr txBox="1"/>
          <p:nvPr userDrawn="1"/>
        </p:nvSpPr>
        <p:spPr>
          <a:xfrm>
            <a:off x="202294" y="3788356"/>
            <a:ext cx="1518223" cy="276999"/>
          </a:xfrm>
          <a:prstGeom prst="rect">
            <a:avLst/>
          </a:prstGeom>
          <a:noFill/>
        </p:spPr>
        <p:txBody>
          <a:bodyPr wrap="square" rtlCol="0">
            <a:spAutoFit/>
          </a:bodyPr>
          <a:lstStyle/>
          <a:p>
            <a:r>
              <a:rPr lang="en-US" sz="1200" b="1" dirty="0">
                <a:solidFill>
                  <a:schemeClr val="bg1"/>
                </a:solidFill>
              </a:rPr>
              <a:t>IOT THINGS</a:t>
            </a:r>
          </a:p>
        </p:txBody>
      </p:sp>
    </p:spTree>
    <p:extLst>
      <p:ext uri="{BB962C8B-B14F-4D97-AF65-F5344CB8AC3E}">
        <p14:creationId xmlns:p14="http://schemas.microsoft.com/office/powerpoint/2010/main" val="725812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9248CB56-2F83-A143-8065-593A0150B94C}"/>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A5C25960-6B7C-0D40-88BB-B3D040CE3922}"/>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E984BFB8-AD88-2543-8AA5-A5A385B95EB8}"/>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8FD0EC0F-4C41-4B4C-9FDE-693EEF7FBED2}"/>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C924896-FF8F-994E-BBC7-87CB62B402BB}"/>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CA6B2DF8-0457-BB4C-9EDC-545864BAFE7C}"/>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313951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1C8F0117-A5A6-5D45-A5CE-3C36B3344D1F}"/>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66ACA06E-D2E8-A842-8246-85906F07A298}"/>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F4571A6A-5A18-9A46-8F13-16012CF7703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81D587C2-9A80-B64A-A94D-C38816A6C369}"/>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88E74E9E-D73C-6348-A84B-E35305C89CF8}"/>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6FE4E396-51C3-3647-BE90-540F3D9AE9D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F775099C-6EB6-C64D-8300-CFFDE9F2D4EE}"/>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AC653E7C-8607-B247-95AE-320FA6927881}"/>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435E11BB-2960-FB4E-97B5-52F0E38F495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1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166803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gra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748D108A-944C-C749-AB72-B5CD31775E0E}"/>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08C9D968-33F3-C040-8BD6-77431C9594E3}"/>
              </a:ext>
            </a:extLst>
          </p:cNvPr>
          <p:cNvSpPr/>
          <p:nvPr userDrawn="1"/>
        </p:nvSpPr>
        <p:spPr>
          <a:xfrm>
            <a:off x="1" y="1050089"/>
            <a:ext cx="12192000" cy="501432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E9261CFA-3FCE-994F-BF4C-4DFFE2C5B66B}"/>
              </a:ext>
            </a:extLst>
          </p:cNvPr>
          <p:cNvSpPr txBox="1"/>
          <p:nvPr userDrawn="1"/>
        </p:nvSpPr>
        <p:spPr>
          <a:xfrm>
            <a:off x="202294" y="1470762"/>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9" name="Straight Connector 8">
            <a:extLst>
              <a:ext uri="{FF2B5EF4-FFF2-40B4-BE49-F238E27FC236}">
                <a16:creationId xmlns:a16="http://schemas.microsoft.com/office/drawing/2014/main" id="{DD42C842-2991-5A42-91DF-5A7F86F2243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640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squid-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474080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5CBEA-95EF-FE40-AAA0-8F2665E720A4}"/>
              </a:ext>
            </a:extLst>
          </p:cNvPr>
          <p:cNvPicPr>
            <a:picLocks noChangeAspect="1"/>
          </p:cNvPicPr>
          <p:nvPr userDrawn="1"/>
        </p:nvPicPr>
        <p:blipFill>
          <a:blip r:embed="rId3"/>
          <a:stretch>
            <a:fillRect/>
          </a:stretch>
        </p:blipFill>
        <p:spPr>
          <a:xfrm>
            <a:off x="-6999111" y="0"/>
            <a:ext cx="20192152" cy="7211483"/>
          </a:xfrm>
          <a:prstGeom prst="rect">
            <a:avLst/>
          </a:prstGeom>
        </p:spPr>
      </p:pic>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78057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19452E1E-41CC-5A4E-BDCF-023BA0BD7461}"/>
              </a:ext>
            </a:extLst>
          </p:cNvPr>
          <p:cNvSpPr/>
          <p:nvPr userDrawn="1"/>
        </p:nvSpPr>
        <p:spPr>
          <a:xfrm>
            <a:off x="1" y="1050090"/>
            <a:ext cx="12192000" cy="1325466"/>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7769B7B4-1455-E741-8934-8EED75D58D98}"/>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GENERAL PRODUCTS</a:t>
            </a:r>
          </a:p>
        </p:txBody>
      </p:sp>
      <p:cxnSp>
        <p:nvCxnSpPr>
          <p:cNvPr id="9" name="Straight Connector 8">
            <a:extLst>
              <a:ext uri="{FF2B5EF4-FFF2-40B4-BE49-F238E27FC236}">
                <a16:creationId xmlns:a16="http://schemas.microsoft.com/office/drawing/2014/main" id="{517F1DE7-B0BA-C248-8C7B-DFA11D10A23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9F1EFC-8C12-C543-A374-664525507050}"/>
              </a:ext>
            </a:extLst>
          </p:cNvPr>
          <p:cNvSpPr txBox="1"/>
          <p:nvPr userDrawn="1"/>
        </p:nvSpPr>
        <p:spPr>
          <a:xfrm>
            <a:off x="202294" y="2724527"/>
            <a:ext cx="1518223" cy="276999"/>
          </a:xfrm>
          <a:prstGeom prst="rect">
            <a:avLst/>
          </a:prstGeom>
          <a:noFill/>
        </p:spPr>
        <p:txBody>
          <a:bodyPr wrap="square" rtlCol="0">
            <a:spAutoFit/>
          </a:bodyPr>
          <a:lstStyle/>
          <a:p>
            <a:r>
              <a:rPr lang="en-US" sz="1200" b="1" dirty="0">
                <a:solidFill>
                  <a:schemeClr val="bg1"/>
                </a:solidFill>
              </a:rPr>
              <a:t>RESOURCES</a:t>
            </a:r>
          </a:p>
        </p:txBody>
      </p:sp>
    </p:spTree>
    <p:extLst>
      <p:ext uri="{BB962C8B-B14F-4D97-AF65-F5344CB8AC3E}">
        <p14:creationId xmlns:p14="http://schemas.microsoft.com/office/powerpoint/2010/main" val="597947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3537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chemeClr val="tx1"/>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dirty="0"/>
              <a:t>Click to edit Master title style</a:t>
            </a:r>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bg>
      <p:bgPr>
        <a:solidFill>
          <a:schemeClr val="tx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TextBox 3">
            <a:extLst>
              <a:ext uri="{FF2B5EF4-FFF2-40B4-BE49-F238E27FC236}">
                <a16:creationId xmlns:a16="http://schemas.microsoft.com/office/drawing/2014/main"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34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Tree>
    <p:extLst>
      <p:ext uri="{BB962C8B-B14F-4D97-AF65-F5344CB8AC3E}">
        <p14:creationId xmlns:p14="http://schemas.microsoft.com/office/powerpoint/2010/main" val="331862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3.sv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media/image2.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pic>
        <p:nvPicPr>
          <p:cNvPr id="5" name="Picture 4">
            <a:extLst>
              <a:ext uri="{FF2B5EF4-FFF2-40B4-BE49-F238E27FC236}">
                <a16:creationId xmlns:a16="http://schemas.microsoft.com/office/drawing/2014/main" id="{4A1063D4-96AA-1F4B-9E50-C237314CE4BD}"/>
              </a:ext>
            </a:extLst>
          </p:cNvPr>
          <p:cNvPicPr>
            <a:picLocks/>
          </p:cNvPicPr>
          <p:nvPr userDrawn="1"/>
        </p:nvPicPr>
        <p:blipFill rotWithShape="1">
          <a:blip r:embed="rId9" cstate="hqprint">
            <a:extLst>
              <a:ext uri="{28A0092B-C50C-407E-A947-70E740481C1C}">
                <a14:useLocalDpi xmlns:a14="http://schemas.microsoft.com/office/drawing/2010/main"/>
              </a:ext>
            </a:extLst>
          </a:blip>
          <a:srcRect/>
          <a:stretch/>
        </p:blipFill>
        <p:spPr>
          <a:xfrm>
            <a:off x="0" y="0"/>
            <a:ext cx="12188952" cy="292608"/>
          </a:xfrm>
          <a:prstGeom prst="rect">
            <a:avLst/>
          </a:prstGeom>
        </p:spPr>
      </p:pic>
      <p:pic>
        <p:nvPicPr>
          <p:cNvPr id="8" name="Graphic 7">
            <a:extLst>
              <a:ext uri="{FF2B5EF4-FFF2-40B4-BE49-F238E27FC236}">
                <a16:creationId xmlns:a16="http://schemas.microsoft.com/office/drawing/2014/main" id="{ACB8E548-A77D-3442-B0CA-8DCF9199BF9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pic>
        <p:nvPicPr>
          <p:cNvPr id="8" name="Graphic 7">
            <a:extLst>
              <a:ext uri="{FF2B5EF4-FFF2-40B4-BE49-F238E27FC236}">
                <a16:creationId xmlns:a16="http://schemas.microsoft.com/office/drawing/2014/main" id="{90F29361-9F3B-3A41-963A-6A499FBB101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0942" y="6345238"/>
            <a:ext cx="584385" cy="347472"/>
          </a:xfrm>
          <a:prstGeom prst="rect">
            <a:avLst/>
          </a:prstGeom>
        </p:spPr>
      </p:pic>
      <p:sp>
        <p:nvSpPr>
          <p:cNvPr id="7" name="Rectangle 6">
            <a:extLst>
              <a:ext uri="{FF2B5EF4-FFF2-40B4-BE49-F238E27FC236}">
                <a16:creationId xmlns:a16="http://schemas.microsoft.com/office/drawing/2014/main" id="{047DF675-E89B-194E-B8E1-DB50A06223CF}"/>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pic>
        <p:nvPicPr>
          <p:cNvPr id="8" name="Graphic 7">
            <a:extLst>
              <a:ext uri="{FF2B5EF4-FFF2-40B4-BE49-F238E27FC236}">
                <a16:creationId xmlns:a16="http://schemas.microsoft.com/office/drawing/2014/main" id="{CA24814B-67CF-F044-9B09-B27D778DE3D4}"/>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2175275141"/>
      </p:ext>
    </p:extLst>
  </p:cSld>
  <p:clrMap bg1="lt1" tx1="dk1" bg2="lt2" tx2="dk2" accent1="accent1" accent2="accent2" accent3="accent3" accent4="accent4" accent5="accent5" accent6="accent6" hlink="hlink" folHlink="folHlink"/>
  <p:sldLayoutIdLst>
    <p:sldLayoutId id="2147483674" r:id="rId1"/>
    <p:sldLayoutId id="2147483683" r:id="rId2"/>
    <p:sldLayoutId id="2147483693" r:id="rId3"/>
    <p:sldLayoutId id="2147483675" r:id="rId4"/>
    <p:sldLayoutId id="2147483684" r:id="rId5"/>
    <p:sldLayoutId id="2147483676" r:id="rId6"/>
    <p:sldLayoutId id="2147483685" r:id="rId7"/>
    <p:sldLayoutId id="2147483677" r:id="rId8"/>
    <p:sldLayoutId id="2147483686" r:id="rId9"/>
    <p:sldLayoutId id="2147483678" r:id="rId10"/>
    <p:sldLayoutId id="2147483689" r:id="rId11"/>
    <p:sldLayoutId id="2147483680" r:id="rId12"/>
    <p:sldLayoutId id="2147483687" r:id="rId13"/>
    <p:sldLayoutId id="2147483694" r:id="rId14"/>
    <p:sldLayoutId id="2147483681" r:id="rId15"/>
    <p:sldLayoutId id="2147483688" r:id="rId16"/>
    <p:sldLayoutId id="2147483679" r:id="rId17"/>
    <p:sldLayoutId id="2147483690" r:id="rId18"/>
    <p:sldLayoutId id="2147483682" r:id="rId19"/>
    <p:sldLayoutId id="2147483691" r:id="rId20"/>
    <p:sldLayoutId id="2147483695" r:id="rId21"/>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236.svg"/><Relationship Id="rId2" Type="http://schemas.openxmlformats.org/officeDocument/2006/relationships/image" Target="../media/image1235.png"/><Relationship Id="rId1" Type="http://schemas.openxmlformats.org/officeDocument/2006/relationships/slideLayout" Target="../slideLayouts/slideLayout22.xml"/><Relationship Id="rId5" Type="http://schemas.openxmlformats.org/officeDocument/2006/relationships/image" Target="../media/image1238.svg"/><Relationship Id="rId4" Type="http://schemas.openxmlformats.org/officeDocument/2006/relationships/image" Target="../media/image1237.png"/></Relationships>
</file>

<file path=ppt/slides/_rels/slide101.xml.rels><?xml version="1.0" encoding="UTF-8" standalone="yes"?>
<Relationships xmlns="http://schemas.openxmlformats.org/package/2006/relationships"><Relationship Id="rId8" Type="http://schemas.openxmlformats.org/officeDocument/2006/relationships/image" Target="../media/image1245.png"/><Relationship Id="rId13" Type="http://schemas.openxmlformats.org/officeDocument/2006/relationships/image" Target="../media/image1250.svg"/><Relationship Id="rId18" Type="http://schemas.openxmlformats.org/officeDocument/2006/relationships/image" Target="../media/image1255.png"/><Relationship Id="rId3" Type="http://schemas.openxmlformats.org/officeDocument/2006/relationships/image" Target="../media/image1240.svg"/><Relationship Id="rId21" Type="http://schemas.openxmlformats.org/officeDocument/2006/relationships/image" Target="../media/image1258.svg"/><Relationship Id="rId7" Type="http://schemas.openxmlformats.org/officeDocument/2006/relationships/image" Target="../media/image1244.svg"/><Relationship Id="rId12" Type="http://schemas.openxmlformats.org/officeDocument/2006/relationships/image" Target="../media/image1249.png"/><Relationship Id="rId17" Type="http://schemas.openxmlformats.org/officeDocument/2006/relationships/image" Target="../media/image1254.svg"/><Relationship Id="rId2" Type="http://schemas.openxmlformats.org/officeDocument/2006/relationships/image" Target="../media/image1239.png"/><Relationship Id="rId16" Type="http://schemas.openxmlformats.org/officeDocument/2006/relationships/image" Target="../media/image1253.png"/><Relationship Id="rId20" Type="http://schemas.openxmlformats.org/officeDocument/2006/relationships/image" Target="../media/image1257.png"/><Relationship Id="rId1" Type="http://schemas.openxmlformats.org/officeDocument/2006/relationships/slideLayout" Target="../slideLayouts/slideLayout23.xml"/><Relationship Id="rId6" Type="http://schemas.openxmlformats.org/officeDocument/2006/relationships/image" Target="../media/image1243.png"/><Relationship Id="rId11" Type="http://schemas.openxmlformats.org/officeDocument/2006/relationships/image" Target="../media/image1248.svg"/><Relationship Id="rId5" Type="http://schemas.openxmlformats.org/officeDocument/2006/relationships/image" Target="../media/image1242.svg"/><Relationship Id="rId15" Type="http://schemas.openxmlformats.org/officeDocument/2006/relationships/image" Target="../media/image1252.svg"/><Relationship Id="rId23" Type="http://schemas.openxmlformats.org/officeDocument/2006/relationships/image" Target="../media/image1260.svg"/><Relationship Id="rId10" Type="http://schemas.openxmlformats.org/officeDocument/2006/relationships/image" Target="../media/image1247.png"/><Relationship Id="rId19" Type="http://schemas.openxmlformats.org/officeDocument/2006/relationships/image" Target="../media/image1256.svg"/><Relationship Id="rId4" Type="http://schemas.openxmlformats.org/officeDocument/2006/relationships/image" Target="../media/image1241.png"/><Relationship Id="rId9" Type="http://schemas.openxmlformats.org/officeDocument/2006/relationships/image" Target="../media/image1246.svg"/><Relationship Id="rId14" Type="http://schemas.openxmlformats.org/officeDocument/2006/relationships/image" Target="../media/image1251.png"/><Relationship Id="rId22" Type="http://schemas.openxmlformats.org/officeDocument/2006/relationships/image" Target="../media/image1259.png"/></Relationships>
</file>

<file path=ppt/slides/_rels/slide102.xml.rels><?xml version="1.0" encoding="UTF-8" standalone="yes"?>
<Relationships xmlns="http://schemas.openxmlformats.org/package/2006/relationships"><Relationship Id="rId8" Type="http://schemas.openxmlformats.org/officeDocument/2006/relationships/image" Target="../media/image1267.png"/><Relationship Id="rId13" Type="http://schemas.openxmlformats.org/officeDocument/2006/relationships/image" Target="../media/image1272.svg"/><Relationship Id="rId18" Type="http://schemas.openxmlformats.org/officeDocument/2006/relationships/image" Target="../media/image1277.png"/><Relationship Id="rId26" Type="http://schemas.openxmlformats.org/officeDocument/2006/relationships/image" Target="../media/image1285.png"/><Relationship Id="rId3" Type="http://schemas.openxmlformats.org/officeDocument/2006/relationships/image" Target="../media/image1262.svg"/><Relationship Id="rId21" Type="http://schemas.openxmlformats.org/officeDocument/2006/relationships/image" Target="../media/image1280.svg"/><Relationship Id="rId7" Type="http://schemas.openxmlformats.org/officeDocument/2006/relationships/image" Target="../media/image1266.svg"/><Relationship Id="rId12" Type="http://schemas.openxmlformats.org/officeDocument/2006/relationships/image" Target="../media/image1271.png"/><Relationship Id="rId17" Type="http://schemas.openxmlformats.org/officeDocument/2006/relationships/image" Target="../media/image1276.svg"/><Relationship Id="rId25" Type="http://schemas.openxmlformats.org/officeDocument/2006/relationships/image" Target="../media/image1284.svg"/><Relationship Id="rId2" Type="http://schemas.openxmlformats.org/officeDocument/2006/relationships/image" Target="../media/image1261.png"/><Relationship Id="rId16" Type="http://schemas.openxmlformats.org/officeDocument/2006/relationships/image" Target="../media/image1275.png"/><Relationship Id="rId20" Type="http://schemas.openxmlformats.org/officeDocument/2006/relationships/image" Target="../media/image1279.png"/><Relationship Id="rId29" Type="http://schemas.openxmlformats.org/officeDocument/2006/relationships/image" Target="../media/image1288.svg"/><Relationship Id="rId1" Type="http://schemas.openxmlformats.org/officeDocument/2006/relationships/slideLayout" Target="../slideLayouts/slideLayout23.xml"/><Relationship Id="rId6" Type="http://schemas.openxmlformats.org/officeDocument/2006/relationships/image" Target="../media/image1265.png"/><Relationship Id="rId11" Type="http://schemas.openxmlformats.org/officeDocument/2006/relationships/image" Target="../media/image1270.svg"/><Relationship Id="rId24" Type="http://schemas.openxmlformats.org/officeDocument/2006/relationships/image" Target="../media/image1283.png"/><Relationship Id="rId5" Type="http://schemas.openxmlformats.org/officeDocument/2006/relationships/image" Target="../media/image1264.svg"/><Relationship Id="rId15" Type="http://schemas.openxmlformats.org/officeDocument/2006/relationships/image" Target="../media/image1274.svg"/><Relationship Id="rId23" Type="http://schemas.openxmlformats.org/officeDocument/2006/relationships/image" Target="../media/image1282.svg"/><Relationship Id="rId28" Type="http://schemas.openxmlformats.org/officeDocument/2006/relationships/image" Target="../media/image1287.png"/><Relationship Id="rId10" Type="http://schemas.openxmlformats.org/officeDocument/2006/relationships/image" Target="../media/image1269.png"/><Relationship Id="rId19" Type="http://schemas.openxmlformats.org/officeDocument/2006/relationships/image" Target="../media/image1278.svg"/><Relationship Id="rId4" Type="http://schemas.openxmlformats.org/officeDocument/2006/relationships/image" Target="../media/image1263.png"/><Relationship Id="rId9" Type="http://schemas.openxmlformats.org/officeDocument/2006/relationships/image" Target="../media/image1268.svg"/><Relationship Id="rId14" Type="http://schemas.openxmlformats.org/officeDocument/2006/relationships/image" Target="../media/image1273.png"/><Relationship Id="rId22" Type="http://schemas.openxmlformats.org/officeDocument/2006/relationships/image" Target="../media/image1281.png"/><Relationship Id="rId27" Type="http://schemas.openxmlformats.org/officeDocument/2006/relationships/image" Target="../media/image1286.svg"/></Relationships>
</file>

<file path=ppt/slides/_rels/slide103.xml.rels><?xml version="1.0" encoding="UTF-8" standalone="yes"?>
<Relationships xmlns="http://schemas.openxmlformats.org/package/2006/relationships"><Relationship Id="rId8" Type="http://schemas.openxmlformats.org/officeDocument/2006/relationships/image" Target="../media/image1295.png"/><Relationship Id="rId13" Type="http://schemas.openxmlformats.org/officeDocument/2006/relationships/image" Target="../media/image1300.svg"/><Relationship Id="rId18" Type="http://schemas.openxmlformats.org/officeDocument/2006/relationships/image" Target="../media/image1305.png"/><Relationship Id="rId3" Type="http://schemas.openxmlformats.org/officeDocument/2006/relationships/image" Target="../media/image1290.svg"/><Relationship Id="rId21" Type="http://schemas.openxmlformats.org/officeDocument/2006/relationships/image" Target="../media/image1308.svg"/><Relationship Id="rId7" Type="http://schemas.openxmlformats.org/officeDocument/2006/relationships/image" Target="../media/image1294.svg"/><Relationship Id="rId12" Type="http://schemas.openxmlformats.org/officeDocument/2006/relationships/image" Target="../media/image1299.png"/><Relationship Id="rId17" Type="http://schemas.openxmlformats.org/officeDocument/2006/relationships/image" Target="../media/image1304.svg"/><Relationship Id="rId2" Type="http://schemas.openxmlformats.org/officeDocument/2006/relationships/image" Target="../media/image1289.png"/><Relationship Id="rId16" Type="http://schemas.openxmlformats.org/officeDocument/2006/relationships/image" Target="../media/image1303.png"/><Relationship Id="rId20" Type="http://schemas.openxmlformats.org/officeDocument/2006/relationships/image" Target="../media/image1307.png"/><Relationship Id="rId1" Type="http://schemas.openxmlformats.org/officeDocument/2006/relationships/slideLayout" Target="../slideLayouts/slideLayout23.xml"/><Relationship Id="rId6" Type="http://schemas.openxmlformats.org/officeDocument/2006/relationships/image" Target="../media/image1293.png"/><Relationship Id="rId11" Type="http://schemas.openxmlformats.org/officeDocument/2006/relationships/image" Target="../media/image1298.svg"/><Relationship Id="rId5" Type="http://schemas.openxmlformats.org/officeDocument/2006/relationships/image" Target="../media/image1292.svg"/><Relationship Id="rId15" Type="http://schemas.openxmlformats.org/officeDocument/2006/relationships/image" Target="../media/image1302.svg"/><Relationship Id="rId23" Type="http://schemas.openxmlformats.org/officeDocument/2006/relationships/image" Target="../media/image1310.svg"/><Relationship Id="rId10" Type="http://schemas.openxmlformats.org/officeDocument/2006/relationships/image" Target="../media/image1297.png"/><Relationship Id="rId19" Type="http://schemas.openxmlformats.org/officeDocument/2006/relationships/image" Target="../media/image1306.svg"/><Relationship Id="rId4" Type="http://schemas.openxmlformats.org/officeDocument/2006/relationships/image" Target="../media/image1291.png"/><Relationship Id="rId9" Type="http://schemas.openxmlformats.org/officeDocument/2006/relationships/image" Target="../media/image1296.svg"/><Relationship Id="rId14" Type="http://schemas.openxmlformats.org/officeDocument/2006/relationships/image" Target="../media/image1301.png"/><Relationship Id="rId22" Type="http://schemas.openxmlformats.org/officeDocument/2006/relationships/image" Target="../media/image130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image" Target="../media/image1187.png"/><Relationship Id="rId3" Type="http://schemas.openxmlformats.org/officeDocument/2006/relationships/image" Target="../media/image85.svg"/><Relationship Id="rId7" Type="http://schemas.openxmlformats.org/officeDocument/2006/relationships/image" Target="../media/image1274.sv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1273.png"/><Relationship Id="rId11" Type="http://schemas.openxmlformats.org/officeDocument/2006/relationships/image" Target="../media/image10.svg"/><Relationship Id="rId5" Type="http://schemas.openxmlformats.org/officeDocument/2006/relationships/image" Target="../media/image364.svg"/><Relationship Id="rId10" Type="http://schemas.openxmlformats.org/officeDocument/2006/relationships/image" Target="../media/image9.png"/><Relationship Id="rId4" Type="http://schemas.openxmlformats.org/officeDocument/2006/relationships/image" Target="../media/image363.png"/><Relationship Id="rId9" Type="http://schemas.openxmlformats.org/officeDocument/2006/relationships/image" Target="../media/image1188.svg"/></Relationships>
</file>

<file path=ppt/slides/_rels/slide10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312.svg"/><Relationship Id="rId7" Type="http://schemas.openxmlformats.org/officeDocument/2006/relationships/image" Target="../media/image10.svg"/><Relationship Id="rId2" Type="http://schemas.openxmlformats.org/officeDocument/2006/relationships/image" Target="../media/image131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1.svg"/><Relationship Id="rId5" Type="http://schemas.openxmlformats.org/officeDocument/2006/relationships/image" Target="../media/image16.svg"/><Relationship Id="rId10"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slide" Target="slide56.xml"/><Relationship Id="rId18" Type="http://schemas.openxmlformats.org/officeDocument/2006/relationships/slide" Target="slide78.xml"/><Relationship Id="rId3" Type="http://schemas.openxmlformats.org/officeDocument/2006/relationships/slide" Target="slide22.xml"/><Relationship Id="rId21" Type="http://schemas.openxmlformats.org/officeDocument/2006/relationships/slide" Target="slide90.xml"/><Relationship Id="rId7" Type="http://schemas.openxmlformats.org/officeDocument/2006/relationships/slide" Target="slide34.xml"/><Relationship Id="rId12" Type="http://schemas.openxmlformats.org/officeDocument/2006/relationships/slide" Target="slide54.xml"/><Relationship Id="rId17" Type="http://schemas.openxmlformats.org/officeDocument/2006/relationships/slide" Target="slide75.xml"/><Relationship Id="rId2" Type="http://schemas.openxmlformats.org/officeDocument/2006/relationships/slide" Target="slide18.xml"/><Relationship Id="rId16" Type="http://schemas.openxmlformats.org/officeDocument/2006/relationships/slide" Target="slide69.xml"/><Relationship Id="rId20" Type="http://schemas.openxmlformats.org/officeDocument/2006/relationships/slide" Target="slide85.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50.xml"/><Relationship Id="rId24" Type="http://schemas.openxmlformats.org/officeDocument/2006/relationships/slide" Target="slide102.xml"/><Relationship Id="rId5" Type="http://schemas.openxmlformats.org/officeDocument/2006/relationships/slide" Target="slide30.xml"/><Relationship Id="rId15" Type="http://schemas.openxmlformats.org/officeDocument/2006/relationships/slide" Target="slide63.xml"/><Relationship Id="rId23" Type="http://schemas.openxmlformats.org/officeDocument/2006/relationships/slide" Target="slide94.xml"/><Relationship Id="rId10" Type="http://schemas.openxmlformats.org/officeDocument/2006/relationships/slide" Target="slide46.xml"/><Relationship Id="rId19" Type="http://schemas.openxmlformats.org/officeDocument/2006/relationships/slide" Target="slide82.xml"/><Relationship Id="rId4" Type="http://schemas.openxmlformats.org/officeDocument/2006/relationships/slide" Target="slide27.xml"/><Relationship Id="rId9" Type="http://schemas.openxmlformats.org/officeDocument/2006/relationships/slide" Target="slide44.xml"/><Relationship Id="rId14" Type="http://schemas.openxmlformats.org/officeDocument/2006/relationships/slide" Target="slide58.xml"/><Relationship Id="rId22" Type="http://schemas.openxmlformats.org/officeDocument/2006/relationships/slide" Target="slide9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50.png"/><Relationship Id="rId26" Type="http://schemas.openxmlformats.org/officeDocument/2006/relationships/image" Target="../media/image30.png"/><Relationship Id="rId3" Type="http://schemas.openxmlformats.org/officeDocument/2006/relationships/image" Target="../media/image12.svg"/><Relationship Id="rId21" Type="http://schemas.openxmlformats.org/officeDocument/2006/relationships/image" Target="../media/image53.svg"/><Relationship Id="rId7" Type="http://schemas.openxmlformats.org/officeDocument/2006/relationships/image" Target="../media/image10.svg"/><Relationship Id="rId12" Type="http://schemas.openxmlformats.org/officeDocument/2006/relationships/image" Target="../media/image44.png"/><Relationship Id="rId17" Type="http://schemas.openxmlformats.org/officeDocument/2006/relationships/image" Target="../media/image49.svg"/><Relationship Id="rId25" Type="http://schemas.openxmlformats.org/officeDocument/2006/relationships/image" Target="../media/image55.svg"/><Relationship Id="rId2" Type="http://schemas.openxmlformats.org/officeDocument/2006/relationships/image" Target="../media/image11.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43.svg"/><Relationship Id="rId24" Type="http://schemas.openxmlformats.org/officeDocument/2006/relationships/image" Target="../media/image54.png"/><Relationship Id="rId5" Type="http://schemas.openxmlformats.org/officeDocument/2006/relationships/image" Target="../media/image22.svg"/><Relationship Id="rId15" Type="http://schemas.openxmlformats.org/officeDocument/2006/relationships/image" Target="../media/image47.svg"/><Relationship Id="rId23" Type="http://schemas.openxmlformats.org/officeDocument/2006/relationships/image" Target="../media/image14.svg"/><Relationship Id="rId10" Type="http://schemas.openxmlformats.org/officeDocument/2006/relationships/image" Target="../media/image42.png"/><Relationship Id="rId19" Type="http://schemas.openxmlformats.org/officeDocument/2006/relationships/image" Target="../media/image51.svg"/><Relationship Id="rId4" Type="http://schemas.openxmlformats.org/officeDocument/2006/relationships/image" Target="../media/image21.png"/><Relationship Id="rId9" Type="http://schemas.openxmlformats.org/officeDocument/2006/relationships/image" Target="../media/image41.svg"/><Relationship Id="rId14" Type="http://schemas.openxmlformats.org/officeDocument/2006/relationships/image" Target="../media/image46.png"/><Relationship Id="rId22" Type="http://schemas.openxmlformats.org/officeDocument/2006/relationships/image" Target="../media/image13.png"/><Relationship Id="rId27" Type="http://schemas.openxmlformats.org/officeDocument/2006/relationships/image" Target="../media/image31.svg"/></Relationships>
</file>

<file path=ppt/slides/_rels/slide2.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3" Type="http://schemas.openxmlformats.org/officeDocument/2006/relationships/image" Target="../media/image67.sv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svg"/><Relationship Id="rId21" Type="http://schemas.openxmlformats.org/officeDocument/2006/relationships/image" Target="../media/image75.svg"/><Relationship Id="rId34" Type="http://schemas.openxmlformats.org/officeDocument/2006/relationships/image" Target="../media/image88.png"/><Relationship Id="rId7" Type="http://schemas.openxmlformats.org/officeDocument/2006/relationships/image" Target="../media/image61.sv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svg"/><Relationship Id="rId41" Type="http://schemas.openxmlformats.org/officeDocument/2006/relationships/image" Target="../media/image95.svg"/><Relationship Id="rId1" Type="http://schemas.openxmlformats.org/officeDocument/2006/relationships/slideLayout" Target="../slideLayouts/slideLayout30.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svg"/><Relationship Id="rId40" Type="http://schemas.openxmlformats.org/officeDocument/2006/relationships/image" Target="../media/image94.png"/><Relationship Id="rId5" Type="http://schemas.openxmlformats.org/officeDocument/2006/relationships/image" Target="../media/image59.svg"/><Relationship Id="rId15" Type="http://schemas.openxmlformats.org/officeDocument/2006/relationships/image" Target="../media/image69.svg"/><Relationship Id="rId23" Type="http://schemas.openxmlformats.org/officeDocument/2006/relationships/image" Target="../media/image77.svg"/><Relationship Id="rId28" Type="http://schemas.openxmlformats.org/officeDocument/2006/relationships/image" Target="../media/image82.png"/><Relationship Id="rId36" Type="http://schemas.openxmlformats.org/officeDocument/2006/relationships/image" Target="../media/image90.png"/><Relationship Id="rId10" Type="http://schemas.openxmlformats.org/officeDocument/2006/relationships/image" Target="../media/image64.png"/><Relationship Id="rId19" Type="http://schemas.openxmlformats.org/officeDocument/2006/relationships/image" Target="../media/image73.svg"/><Relationship Id="rId31" Type="http://schemas.openxmlformats.org/officeDocument/2006/relationships/image" Target="../media/image85.sv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svg"/><Relationship Id="rId30" Type="http://schemas.openxmlformats.org/officeDocument/2006/relationships/image" Target="../media/image84.png"/><Relationship Id="rId35" Type="http://schemas.openxmlformats.org/officeDocument/2006/relationships/image" Target="../media/image89.svg"/><Relationship Id="rId8" Type="http://schemas.openxmlformats.org/officeDocument/2006/relationships/image" Target="../media/image62.png"/><Relationship Id="rId3" Type="http://schemas.openxmlformats.org/officeDocument/2006/relationships/image" Target="../media/image57.svg"/><Relationship Id="rId12" Type="http://schemas.openxmlformats.org/officeDocument/2006/relationships/image" Target="../media/image66.png"/><Relationship Id="rId17" Type="http://schemas.openxmlformats.org/officeDocument/2006/relationships/image" Target="../media/image71.svg"/><Relationship Id="rId25" Type="http://schemas.openxmlformats.org/officeDocument/2006/relationships/image" Target="../media/image79.svg"/><Relationship Id="rId33" Type="http://schemas.openxmlformats.org/officeDocument/2006/relationships/image" Target="../media/image87.svg"/><Relationship Id="rId38"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25.xml"/><Relationship Id="rId5" Type="http://schemas.openxmlformats.org/officeDocument/2006/relationships/image" Target="../media/image99.svg"/><Relationship Id="rId4" Type="http://schemas.openxmlformats.org/officeDocument/2006/relationships/image" Target="../media/image98.png"/></Relationships>
</file>

<file path=ppt/slides/_rels/slide2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svg"/><Relationship Id="rId18" Type="http://schemas.openxmlformats.org/officeDocument/2006/relationships/image" Target="../media/image116.png"/><Relationship Id="rId26" Type="http://schemas.openxmlformats.org/officeDocument/2006/relationships/image" Target="../media/image124.png"/><Relationship Id="rId3" Type="http://schemas.openxmlformats.org/officeDocument/2006/relationships/image" Target="../media/image101.svg"/><Relationship Id="rId21" Type="http://schemas.openxmlformats.org/officeDocument/2006/relationships/image" Target="../media/image119.svg"/><Relationship Id="rId7" Type="http://schemas.openxmlformats.org/officeDocument/2006/relationships/image" Target="../media/image105.svg"/><Relationship Id="rId12" Type="http://schemas.openxmlformats.org/officeDocument/2006/relationships/image" Target="../media/image110.png"/><Relationship Id="rId17" Type="http://schemas.openxmlformats.org/officeDocument/2006/relationships/image" Target="../media/image115.svg"/><Relationship Id="rId25" Type="http://schemas.openxmlformats.org/officeDocument/2006/relationships/image" Target="../media/image123.svg"/><Relationship Id="rId2" Type="http://schemas.openxmlformats.org/officeDocument/2006/relationships/image" Target="../media/image100.png"/><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26.xml"/><Relationship Id="rId6" Type="http://schemas.openxmlformats.org/officeDocument/2006/relationships/image" Target="../media/image104.png"/><Relationship Id="rId11" Type="http://schemas.openxmlformats.org/officeDocument/2006/relationships/image" Target="../media/image109.svg"/><Relationship Id="rId24" Type="http://schemas.openxmlformats.org/officeDocument/2006/relationships/image" Target="../media/image122.png"/><Relationship Id="rId5" Type="http://schemas.openxmlformats.org/officeDocument/2006/relationships/image" Target="../media/image103.svg"/><Relationship Id="rId15" Type="http://schemas.openxmlformats.org/officeDocument/2006/relationships/image" Target="../media/image113.svg"/><Relationship Id="rId23" Type="http://schemas.openxmlformats.org/officeDocument/2006/relationships/image" Target="../media/image121.svg"/><Relationship Id="rId10" Type="http://schemas.openxmlformats.org/officeDocument/2006/relationships/image" Target="../media/image108.png"/><Relationship Id="rId19" Type="http://schemas.openxmlformats.org/officeDocument/2006/relationships/image" Target="../media/image117.svg"/><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svg"/></Relationships>
</file>

<file path=ppt/slides/_rels/slide24.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svg"/><Relationship Id="rId3" Type="http://schemas.openxmlformats.org/officeDocument/2006/relationships/image" Target="../media/image127.svg"/><Relationship Id="rId7" Type="http://schemas.openxmlformats.org/officeDocument/2006/relationships/image" Target="../media/image131.svg"/><Relationship Id="rId12" Type="http://schemas.openxmlformats.org/officeDocument/2006/relationships/image" Target="../media/image136.png"/><Relationship Id="rId17" Type="http://schemas.openxmlformats.org/officeDocument/2006/relationships/image" Target="../media/image141.svg"/><Relationship Id="rId2" Type="http://schemas.openxmlformats.org/officeDocument/2006/relationships/image" Target="../media/image126.png"/><Relationship Id="rId16" Type="http://schemas.openxmlformats.org/officeDocument/2006/relationships/image" Target="../media/image140.png"/><Relationship Id="rId1" Type="http://schemas.openxmlformats.org/officeDocument/2006/relationships/slideLayout" Target="../slideLayouts/slideLayout26.xml"/><Relationship Id="rId6" Type="http://schemas.openxmlformats.org/officeDocument/2006/relationships/image" Target="../media/image130.png"/><Relationship Id="rId11" Type="http://schemas.openxmlformats.org/officeDocument/2006/relationships/image" Target="../media/image135.svg"/><Relationship Id="rId5" Type="http://schemas.openxmlformats.org/officeDocument/2006/relationships/image" Target="../media/image129.svg"/><Relationship Id="rId15" Type="http://schemas.openxmlformats.org/officeDocument/2006/relationships/image" Target="../media/image139.sv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svg"/><Relationship Id="rId14" Type="http://schemas.openxmlformats.org/officeDocument/2006/relationships/image" Target="../media/image138.png"/></Relationships>
</file>

<file path=ppt/slides/_rels/slide25.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svg"/><Relationship Id="rId18" Type="http://schemas.openxmlformats.org/officeDocument/2006/relationships/image" Target="../media/image156.png"/><Relationship Id="rId3" Type="http://schemas.openxmlformats.org/officeDocument/2006/relationships/image" Target="../media/image39.svg"/><Relationship Id="rId21" Type="http://schemas.openxmlformats.org/officeDocument/2006/relationships/image" Target="../media/image159.svg"/><Relationship Id="rId7" Type="http://schemas.openxmlformats.org/officeDocument/2006/relationships/image" Target="../media/image145.svg"/><Relationship Id="rId12" Type="http://schemas.openxmlformats.org/officeDocument/2006/relationships/image" Target="../media/image150.png"/><Relationship Id="rId17" Type="http://schemas.openxmlformats.org/officeDocument/2006/relationships/image" Target="../media/image155.svg"/><Relationship Id="rId25" Type="http://schemas.openxmlformats.org/officeDocument/2006/relationships/image" Target="../media/image163.svg"/><Relationship Id="rId2" Type="http://schemas.openxmlformats.org/officeDocument/2006/relationships/image" Target="../media/image38.png"/><Relationship Id="rId16" Type="http://schemas.openxmlformats.org/officeDocument/2006/relationships/image" Target="../media/image154.png"/><Relationship Id="rId20" Type="http://schemas.openxmlformats.org/officeDocument/2006/relationships/image" Target="../media/image158.png"/><Relationship Id="rId1" Type="http://schemas.openxmlformats.org/officeDocument/2006/relationships/slideLayout" Target="../slideLayouts/slideLayout26.xml"/><Relationship Id="rId6" Type="http://schemas.openxmlformats.org/officeDocument/2006/relationships/image" Target="../media/image144.png"/><Relationship Id="rId11" Type="http://schemas.openxmlformats.org/officeDocument/2006/relationships/image" Target="../media/image149.svg"/><Relationship Id="rId24" Type="http://schemas.openxmlformats.org/officeDocument/2006/relationships/image" Target="../media/image162.png"/><Relationship Id="rId5" Type="http://schemas.openxmlformats.org/officeDocument/2006/relationships/image" Target="../media/image143.svg"/><Relationship Id="rId15" Type="http://schemas.openxmlformats.org/officeDocument/2006/relationships/image" Target="../media/image153.svg"/><Relationship Id="rId23" Type="http://schemas.openxmlformats.org/officeDocument/2006/relationships/image" Target="../media/image161.svg"/><Relationship Id="rId10" Type="http://schemas.openxmlformats.org/officeDocument/2006/relationships/image" Target="../media/image148.png"/><Relationship Id="rId19" Type="http://schemas.openxmlformats.org/officeDocument/2006/relationships/image" Target="../media/image157.svg"/><Relationship Id="rId4" Type="http://schemas.openxmlformats.org/officeDocument/2006/relationships/image" Target="../media/image142.png"/><Relationship Id="rId9" Type="http://schemas.openxmlformats.org/officeDocument/2006/relationships/image" Target="../media/image147.svg"/><Relationship Id="rId14" Type="http://schemas.openxmlformats.org/officeDocument/2006/relationships/image" Target="../media/image152.png"/><Relationship Id="rId22" Type="http://schemas.openxmlformats.org/officeDocument/2006/relationships/image" Target="../media/image160.png"/></Relationships>
</file>

<file path=ppt/slides/_rels/slide2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svg"/><Relationship Id="rId3" Type="http://schemas.openxmlformats.org/officeDocument/2006/relationships/image" Target="../media/image165.svg"/><Relationship Id="rId7" Type="http://schemas.openxmlformats.org/officeDocument/2006/relationships/image" Target="../media/image169.svg"/><Relationship Id="rId12" Type="http://schemas.openxmlformats.org/officeDocument/2006/relationships/image" Target="../media/image174.png"/><Relationship Id="rId17" Type="http://schemas.openxmlformats.org/officeDocument/2006/relationships/image" Target="../media/image179.svg"/><Relationship Id="rId2" Type="http://schemas.openxmlformats.org/officeDocument/2006/relationships/image" Target="../media/image164.png"/><Relationship Id="rId16" Type="http://schemas.openxmlformats.org/officeDocument/2006/relationships/image" Target="../media/image178.png"/><Relationship Id="rId1" Type="http://schemas.openxmlformats.org/officeDocument/2006/relationships/slideLayout" Target="../slideLayouts/slideLayout26.xml"/><Relationship Id="rId6" Type="http://schemas.openxmlformats.org/officeDocument/2006/relationships/image" Target="../media/image168.png"/><Relationship Id="rId11" Type="http://schemas.openxmlformats.org/officeDocument/2006/relationships/image" Target="../media/image173.svg"/><Relationship Id="rId5" Type="http://schemas.openxmlformats.org/officeDocument/2006/relationships/image" Target="../media/image167.svg"/><Relationship Id="rId15" Type="http://schemas.openxmlformats.org/officeDocument/2006/relationships/image" Target="../media/image177.sv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svg"/><Relationship Id="rId14" Type="http://schemas.openxmlformats.org/officeDocument/2006/relationships/image" Target="../media/image176.png"/></Relationships>
</file>

<file path=ppt/slides/_rels/slide27.xml.rels><?xml version="1.0" encoding="UTF-8" standalone="yes"?>
<Relationships xmlns="http://schemas.openxmlformats.org/package/2006/relationships"><Relationship Id="rId3" Type="http://schemas.openxmlformats.org/officeDocument/2006/relationships/image" Target="../media/image181.svg"/><Relationship Id="rId2" Type="http://schemas.openxmlformats.org/officeDocument/2006/relationships/image" Target="../media/image180.png"/><Relationship Id="rId1" Type="http://schemas.openxmlformats.org/officeDocument/2006/relationships/slideLayout" Target="../slideLayouts/slideLayout18.xml"/><Relationship Id="rId5" Type="http://schemas.openxmlformats.org/officeDocument/2006/relationships/image" Target="../media/image183.svg"/><Relationship Id="rId4" Type="http://schemas.openxmlformats.org/officeDocument/2006/relationships/image" Target="../media/image182.png"/></Relationships>
</file>

<file path=ppt/slides/_rels/slide28.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svg"/><Relationship Id="rId18" Type="http://schemas.openxmlformats.org/officeDocument/2006/relationships/image" Target="../media/image200.png"/><Relationship Id="rId26" Type="http://schemas.openxmlformats.org/officeDocument/2006/relationships/image" Target="../media/image208.png"/><Relationship Id="rId3" Type="http://schemas.openxmlformats.org/officeDocument/2006/relationships/image" Target="../media/image185.svg"/><Relationship Id="rId21" Type="http://schemas.openxmlformats.org/officeDocument/2006/relationships/image" Target="../media/image203.svg"/><Relationship Id="rId7" Type="http://schemas.openxmlformats.org/officeDocument/2006/relationships/image" Target="../media/image189.svg"/><Relationship Id="rId12" Type="http://schemas.openxmlformats.org/officeDocument/2006/relationships/image" Target="../media/image194.png"/><Relationship Id="rId17" Type="http://schemas.openxmlformats.org/officeDocument/2006/relationships/image" Target="../media/image199.svg"/><Relationship Id="rId25" Type="http://schemas.openxmlformats.org/officeDocument/2006/relationships/image" Target="../media/image207.svg"/><Relationship Id="rId2" Type="http://schemas.openxmlformats.org/officeDocument/2006/relationships/image" Target="../media/image184.png"/><Relationship Id="rId16" Type="http://schemas.openxmlformats.org/officeDocument/2006/relationships/image" Target="../media/image198.png"/><Relationship Id="rId20" Type="http://schemas.openxmlformats.org/officeDocument/2006/relationships/image" Target="../media/image202.png"/><Relationship Id="rId1" Type="http://schemas.openxmlformats.org/officeDocument/2006/relationships/slideLayout" Target="../slideLayouts/slideLayout19.xml"/><Relationship Id="rId6" Type="http://schemas.openxmlformats.org/officeDocument/2006/relationships/image" Target="../media/image188.png"/><Relationship Id="rId11" Type="http://schemas.openxmlformats.org/officeDocument/2006/relationships/image" Target="../media/image193.svg"/><Relationship Id="rId24" Type="http://schemas.openxmlformats.org/officeDocument/2006/relationships/image" Target="../media/image206.png"/><Relationship Id="rId5" Type="http://schemas.openxmlformats.org/officeDocument/2006/relationships/image" Target="../media/image187.svg"/><Relationship Id="rId15" Type="http://schemas.openxmlformats.org/officeDocument/2006/relationships/image" Target="../media/image197.svg"/><Relationship Id="rId23" Type="http://schemas.openxmlformats.org/officeDocument/2006/relationships/image" Target="../media/image205.svg"/><Relationship Id="rId10" Type="http://schemas.openxmlformats.org/officeDocument/2006/relationships/image" Target="../media/image192.png"/><Relationship Id="rId19" Type="http://schemas.openxmlformats.org/officeDocument/2006/relationships/image" Target="../media/image201.svg"/><Relationship Id="rId4" Type="http://schemas.openxmlformats.org/officeDocument/2006/relationships/image" Target="../media/image186.png"/><Relationship Id="rId9" Type="http://schemas.openxmlformats.org/officeDocument/2006/relationships/image" Target="../media/image191.sv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9.svg"/></Relationships>
</file>

<file path=ppt/slides/_rels/slide29.xml.rels><?xml version="1.0" encoding="UTF-8" standalone="yes"?>
<Relationships xmlns="http://schemas.openxmlformats.org/package/2006/relationships"><Relationship Id="rId3" Type="http://schemas.openxmlformats.org/officeDocument/2006/relationships/image" Target="../media/image211.svg"/><Relationship Id="rId2" Type="http://schemas.openxmlformats.org/officeDocument/2006/relationships/image" Target="../media/image210.png"/><Relationship Id="rId1" Type="http://schemas.openxmlformats.org/officeDocument/2006/relationships/slideLayout" Target="../slideLayouts/slideLayout19.xml"/><Relationship Id="rId5" Type="http://schemas.openxmlformats.org/officeDocument/2006/relationships/image" Target="../media/image213.svg"/><Relationship Id="rId4" Type="http://schemas.openxmlformats.org/officeDocument/2006/relationships/image" Target="../media/image212.pn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4.xml"/><Relationship Id="rId1" Type="http://schemas.openxmlformats.org/officeDocument/2006/relationships/slideLayout" Target="../slideLayouts/slideLayout5.xml"/><Relationship Id="rId6" Type="http://schemas.openxmlformats.org/officeDocument/2006/relationships/slide" Target="slide104.xml"/><Relationship Id="rId5" Type="http://schemas.openxmlformats.org/officeDocument/2006/relationships/slide" Target="slide16.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8.xml"/><Relationship Id="rId5" Type="http://schemas.openxmlformats.org/officeDocument/2006/relationships/image" Target="../media/image217.svg"/><Relationship Id="rId4" Type="http://schemas.openxmlformats.org/officeDocument/2006/relationships/image" Target="../media/image216.png"/></Relationships>
</file>

<file path=ppt/slides/_rels/slide31.xml.rels><?xml version="1.0" encoding="UTF-8" standalone="yes"?>
<Relationships xmlns="http://schemas.openxmlformats.org/package/2006/relationships"><Relationship Id="rId3" Type="http://schemas.openxmlformats.org/officeDocument/2006/relationships/image" Target="../media/image219.svg"/><Relationship Id="rId2" Type="http://schemas.openxmlformats.org/officeDocument/2006/relationships/image" Target="../media/image218.png"/><Relationship Id="rId1" Type="http://schemas.openxmlformats.org/officeDocument/2006/relationships/slideLayout" Target="../slideLayouts/slideLayout19.xml"/><Relationship Id="rId5" Type="http://schemas.openxmlformats.org/officeDocument/2006/relationships/image" Target="../media/image221.svg"/><Relationship Id="rId4" Type="http://schemas.openxmlformats.org/officeDocument/2006/relationships/image" Target="../media/image2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3.svg"/><Relationship Id="rId2" Type="http://schemas.openxmlformats.org/officeDocument/2006/relationships/image" Target="../media/image222.png"/><Relationship Id="rId1" Type="http://schemas.openxmlformats.org/officeDocument/2006/relationships/slideLayout" Target="../slideLayouts/slideLayout22.xml"/><Relationship Id="rId5" Type="http://schemas.openxmlformats.org/officeDocument/2006/relationships/image" Target="../media/image225.svg"/><Relationship Id="rId4" Type="http://schemas.openxmlformats.org/officeDocument/2006/relationships/image" Target="../media/image224.png"/></Relationships>
</file>

<file path=ppt/slides/_rels/slide33.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svg"/><Relationship Id="rId3" Type="http://schemas.openxmlformats.org/officeDocument/2006/relationships/image" Target="../media/image227.svg"/><Relationship Id="rId7" Type="http://schemas.openxmlformats.org/officeDocument/2006/relationships/image" Target="../media/image231.svg"/><Relationship Id="rId12" Type="http://schemas.openxmlformats.org/officeDocument/2006/relationships/image" Target="../media/image236.png"/><Relationship Id="rId17" Type="http://schemas.openxmlformats.org/officeDocument/2006/relationships/image" Target="../media/image241.svg"/><Relationship Id="rId2" Type="http://schemas.openxmlformats.org/officeDocument/2006/relationships/image" Target="../media/image226.png"/><Relationship Id="rId16" Type="http://schemas.openxmlformats.org/officeDocument/2006/relationships/image" Target="../media/image240.png"/><Relationship Id="rId1" Type="http://schemas.openxmlformats.org/officeDocument/2006/relationships/slideLayout" Target="../slideLayouts/slideLayout23.xml"/><Relationship Id="rId6" Type="http://schemas.openxmlformats.org/officeDocument/2006/relationships/image" Target="../media/image230.png"/><Relationship Id="rId11" Type="http://schemas.openxmlformats.org/officeDocument/2006/relationships/image" Target="../media/image235.svg"/><Relationship Id="rId5" Type="http://schemas.openxmlformats.org/officeDocument/2006/relationships/image" Target="../media/image229.svg"/><Relationship Id="rId15" Type="http://schemas.openxmlformats.org/officeDocument/2006/relationships/image" Target="../media/image239.sv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svg"/><Relationship Id="rId14" Type="http://schemas.openxmlformats.org/officeDocument/2006/relationships/image" Target="../media/image238.png"/></Relationships>
</file>

<file path=ppt/slides/_rels/slide34.xml.rels><?xml version="1.0" encoding="UTF-8" standalone="yes"?>
<Relationships xmlns="http://schemas.openxmlformats.org/package/2006/relationships"><Relationship Id="rId3" Type="http://schemas.openxmlformats.org/officeDocument/2006/relationships/image" Target="../media/image243.svg"/><Relationship Id="rId2" Type="http://schemas.openxmlformats.org/officeDocument/2006/relationships/image" Target="../media/image242.png"/><Relationship Id="rId1" Type="http://schemas.openxmlformats.org/officeDocument/2006/relationships/slideLayout" Target="../slideLayouts/slideLayout11.xml"/><Relationship Id="rId5" Type="http://schemas.openxmlformats.org/officeDocument/2006/relationships/image" Target="../media/image245.svg"/><Relationship Id="rId4" Type="http://schemas.openxmlformats.org/officeDocument/2006/relationships/image" Target="../media/image244.png"/></Relationships>
</file>

<file path=ppt/slides/_rels/slide35.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svg"/><Relationship Id="rId7" Type="http://schemas.openxmlformats.org/officeDocument/2006/relationships/image" Target="../media/image251.svg"/><Relationship Id="rId2" Type="http://schemas.openxmlformats.org/officeDocument/2006/relationships/image" Target="../media/image246.png"/><Relationship Id="rId1" Type="http://schemas.openxmlformats.org/officeDocument/2006/relationships/slideLayout" Target="../slideLayouts/slideLayout12.xml"/><Relationship Id="rId6" Type="http://schemas.openxmlformats.org/officeDocument/2006/relationships/image" Target="../media/image250.png"/><Relationship Id="rId5" Type="http://schemas.openxmlformats.org/officeDocument/2006/relationships/image" Target="../media/image249.svg"/><Relationship Id="rId4" Type="http://schemas.openxmlformats.org/officeDocument/2006/relationships/image" Target="../media/image248.png"/><Relationship Id="rId9" Type="http://schemas.openxmlformats.org/officeDocument/2006/relationships/image" Target="../media/image253.svg"/></Relationships>
</file>

<file path=ppt/slides/_rels/slide36.xml.rels><?xml version="1.0" encoding="UTF-8" standalone="yes"?>
<Relationships xmlns="http://schemas.openxmlformats.org/package/2006/relationships"><Relationship Id="rId3" Type="http://schemas.openxmlformats.org/officeDocument/2006/relationships/image" Target="../media/image255.svg"/><Relationship Id="rId2" Type="http://schemas.openxmlformats.org/officeDocument/2006/relationships/image" Target="../media/image254.png"/><Relationship Id="rId1" Type="http://schemas.openxmlformats.org/officeDocument/2006/relationships/slideLayout" Target="../slideLayouts/slideLayout14.xml"/><Relationship Id="rId5" Type="http://schemas.openxmlformats.org/officeDocument/2006/relationships/image" Target="../media/image257.svg"/><Relationship Id="rId4" Type="http://schemas.openxmlformats.org/officeDocument/2006/relationships/image" Target="../media/image256.png"/></Relationships>
</file>

<file path=ppt/slides/_rels/slide37.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9.svg"/><Relationship Id="rId3" Type="http://schemas.openxmlformats.org/officeDocument/2006/relationships/image" Target="../media/image259.svg"/><Relationship Id="rId7" Type="http://schemas.openxmlformats.org/officeDocument/2006/relationships/image" Target="../media/image263.svg"/><Relationship Id="rId12" Type="http://schemas.openxmlformats.org/officeDocument/2006/relationships/image" Target="../media/image268.png"/><Relationship Id="rId2" Type="http://schemas.openxmlformats.org/officeDocument/2006/relationships/image" Target="../media/image258.png"/><Relationship Id="rId1" Type="http://schemas.openxmlformats.org/officeDocument/2006/relationships/slideLayout" Target="../slideLayouts/slideLayout15.xml"/><Relationship Id="rId6" Type="http://schemas.openxmlformats.org/officeDocument/2006/relationships/image" Target="../media/image262.png"/><Relationship Id="rId11" Type="http://schemas.openxmlformats.org/officeDocument/2006/relationships/image" Target="../media/image267.svg"/><Relationship Id="rId5" Type="http://schemas.openxmlformats.org/officeDocument/2006/relationships/image" Target="../media/image261.svg"/><Relationship Id="rId10"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65.svg"/></Relationships>
</file>

<file path=ppt/slides/_rels/slide38.xml.rels><?xml version="1.0" encoding="UTF-8" standalone="yes"?>
<Relationships xmlns="http://schemas.openxmlformats.org/package/2006/relationships"><Relationship Id="rId3" Type="http://schemas.openxmlformats.org/officeDocument/2006/relationships/image" Target="../media/image271.svg"/><Relationship Id="rId2" Type="http://schemas.openxmlformats.org/officeDocument/2006/relationships/image" Target="../media/image270.png"/><Relationship Id="rId1" Type="http://schemas.openxmlformats.org/officeDocument/2006/relationships/slideLayout" Target="../slideLayouts/slideLayout11.xml"/><Relationship Id="rId5" Type="http://schemas.openxmlformats.org/officeDocument/2006/relationships/image" Target="../media/image273.svg"/><Relationship Id="rId4" Type="http://schemas.openxmlformats.org/officeDocument/2006/relationships/image" Target="../media/image272.png"/></Relationships>
</file>

<file path=ppt/slides/_rels/slide39.xml.rels><?xml version="1.0" encoding="UTF-8" standalone="yes"?>
<Relationships xmlns="http://schemas.openxmlformats.org/package/2006/relationships"><Relationship Id="rId26" Type="http://schemas.openxmlformats.org/officeDocument/2006/relationships/image" Target="../media/image295.svg"/><Relationship Id="rId21" Type="http://schemas.openxmlformats.org/officeDocument/2006/relationships/image" Target="../media/image290.png"/><Relationship Id="rId42" Type="http://schemas.openxmlformats.org/officeDocument/2006/relationships/image" Target="../media/image310.svg"/><Relationship Id="rId47" Type="http://schemas.openxmlformats.org/officeDocument/2006/relationships/image" Target="../media/image315.png"/><Relationship Id="rId63" Type="http://schemas.openxmlformats.org/officeDocument/2006/relationships/image" Target="../media/image329.png"/><Relationship Id="rId68" Type="http://schemas.openxmlformats.org/officeDocument/2006/relationships/image" Target="../media/image334.svg"/><Relationship Id="rId7" Type="http://schemas.openxmlformats.org/officeDocument/2006/relationships/image" Target="../media/image276.png"/><Relationship Id="rId2" Type="http://schemas.openxmlformats.org/officeDocument/2006/relationships/notesSlide" Target="../notesSlides/notesSlide2.xml"/><Relationship Id="rId16" Type="http://schemas.openxmlformats.org/officeDocument/2006/relationships/image" Target="../media/image285.svg"/><Relationship Id="rId29" Type="http://schemas.openxmlformats.org/officeDocument/2006/relationships/image" Target="../media/image298.png"/><Relationship Id="rId11" Type="http://schemas.openxmlformats.org/officeDocument/2006/relationships/image" Target="../media/image280.png"/><Relationship Id="rId24" Type="http://schemas.openxmlformats.org/officeDocument/2006/relationships/image" Target="../media/image293.svg"/><Relationship Id="rId32" Type="http://schemas.openxmlformats.org/officeDocument/2006/relationships/image" Target="../media/image301.svg"/><Relationship Id="rId37" Type="http://schemas.openxmlformats.org/officeDocument/2006/relationships/image" Target="../media/image23.png"/><Relationship Id="rId40" Type="http://schemas.openxmlformats.org/officeDocument/2006/relationships/image" Target="../media/image308.svg"/><Relationship Id="rId45" Type="http://schemas.openxmlformats.org/officeDocument/2006/relationships/image" Target="../media/image313.png"/><Relationship Id="rId53" Type="http://schemas.openxmlformats.org/officeDocument/2006/relationships/image" Target="../media/image321.png"/><Relationship Id="rId58" Type="http://schemas.openxmlformats.org/officeDocument/2006/relationships/image" Target="../media/image326.svg"/><Relationship Id="rId66" Type="http://schemas.openxmlformats.org/officeDocument/2006/relationships/image" Target="../media/image332.svg"/><Relationship Id="rId5" Type="http://schemas.openxmlformats.org/officeDocument/2006/relationships/image" Target="../media/image274.png"/><Relationship Id="rId61" Type="http://schemas.openxmlformats.org/officeDocument/2006/relationships/image" Target="../media/image15.png"/><Relationship Id="rId19" Type="http://schemas.openxmlformats.org/officeDocument/2006/relationships/image" Target="../media/image288.png"/><Relationship Id="rId14" Type="http://schemas.openxmlformats.org/officeDocument/2006/relationships/image" Target="../media/image283.svg"/><Relationship Id="rId22" Type="http://schemas.openxmlformats.org/officeDocument/2006/relationships/image" Target="../media/image291.svg"/><Relationship Id="rId27" Type="http://schemas.openxmlformats.org/officeDocument/2006/relationships/image" Target="../media/image296.png"/><Relationship Id="rId30" Type="http://schemas.openxmlformats.org/officeDocument/2006/relationships/image" Target="../media/image299.svg"/><Relationship Id="rId35" Type="http://schemas.openxmlformats.org/officeDocument/2006/relationships/image" Target="../media/image304.png"/><Relationship Id="rId43" Type="http://schemas.openxmlformats.org/officeDocument/2006/relationships/image" Target="../media/image311.png"/><Relationship Id="rId48" Type="http://schemas.openxmlformats.org/officeDocument/2006/relationships/image" Target="../media/image316.svg"/><Relationship Id="rId56" Type="http://schemas.openxmlformats.org/officeDocument/2006/relationships/image" Target="../media/image324.svg"/><Relationship Id="rId64" Type="http://schemas.openxmlformats.org/officeDocument/2006/relationships/image" Target="../media/image330.svg"/><Relationship Id="rId69" Type="http://schemas.openxmlformats.org/officeDocument/2006/relationships/image" Target="../media/image335.png"/><Relationship Id="rId8" Type="http://schemas.openxmlformats.org/officeDocument/2006/relationships/image" Target="../media/image277.svg"/><Relationship Id="rId51" Type="http://schemas.openxmlformats.org/officeDocument/2006/relationships/image" Target="../media/image319.png"/><Relationship Id="rId3" Type="http://schemas.openxmlformats.org/officeDocument/2006/relationships/image" Target="../media/image19.png"/><Relationship Id="rId12" Type="http://schemas.openxmlformats.org/officeDocument/2006/relationships/image" Target="../media/image281.svg"/><Relationship Id="rId17" Type="http://schemas.openxmlformats.org/officeDocument/2006/relationships/image" Target="../media/image286.png"/><Relationship Id="rId25" Type="http://schemas.openxmlformats.org/officeDocument/2006/relationships/image" Target="../media/image294.png"/><Relationship Id="rId33" Type="http://schemas.openxmlformats.org/officeDocument/2006/relationships/image" Target="../media/image302.png"/><Relationship Id="rId38" Type="http://schemas.openxmlformats.org/officeDocument/2006/relationships/image" Target="../media/image306.svg"/><Relationship Id="rId46" Type="http://schemas.openxmlformats.org/officeDocument/2006/relationships/image" Target="../media/image314.svg"/><Relationship Id="rId59" Type="http://schemas.openxmlformats.org/officeDocument/2006/relationships/image" Target="../media/image327.png"/><Relationship Id="rId67" Type="http://schemas.openxmlformats.org/officeDocument/2006/relationships/image" Target="../media/image333.png"/><Relationship Id="rId20" Type="http://schemas.openxmlformats.org/officeDocument/2006/relationships/image" Target="../media/image289.svg"/><Relationship Id="rId41" Type="http://schemas.openxmlformats.org/officeDocument/2006/relationships/image" Target="../media/image309.png"/><Relationship Id="rId54" Type="http://schemas.openxmlformats.org/officeDocument/2006/relationships/image" Target="../media/image322.svg"/><Relationship Id="rId62" Type="http://schemas.openxmlformats.org/officeDocument/2006/relationships/image" Target="../media/image16.svg"/><Relationship Id="rId70" Type="http://schemas.openxmlformats.org/officeDocument/2006/relationships/image" Target="../media/image336.svg"/><Relationship Id="rId1" Type="http://schemas.openxmlformats.org/officeDocument/2006/relationships/slideLayout" Target="../slideLayouts/slideLayout13.xml"/><Relationship Id="rId6" Type="http://schemas.openxmlformats.org/officeDocument/2006/relationships/image" Target="../media/image275.svg"/><Relationship Id="rId15" Type="http://schemas.openxmlformats.org/officeDocument/2006/relationships/image" Target="../media/image284.png"/><Relationship Id="rId23" Type="http://schemas.openxmlformats.org/officeDocument/2006/relationships/image" Target="../media/image292.png"/><Relationship Id="rId28" Type="http://schemas.openxmlformats.org/officeDocument/2006/relationships/image" Target="../media/image297.svg"/><Relationship Id="rId36" Type="http://schemas.openxmlformats.org/officeDocument/2006/relationships/image" Target="../media/image305.svg"/><Relationship Id="rId49" Type="http://schemas.openxmlformats.org/officeDocument/2006/relationships/image" Target="../media/image317.png"/><Relationship Id="rId57" Type="http://schemas.openxmlformats.org/officeDocument/2006/relationships/image" Target="../media/image325.png"/><Relationship Id="rId10" Type="http://schemas.openxmlformats.org/officeDocument/2006/relationships/image" Target="../media/image279.svg"/><Relationship Id="rId31" Type="http://schemas.openxmlformats.org/officeDocument/2006/relationships/image" Target="../media/image300.png"/><Relationship Id="rId44" Type="http://schemas.openxmlformats.org/officeDocument/2006/relationships/image" Target="../media/image312.svg"/><Relationship Id="rId52" Type="http://schemas.openxmlformats.org/officeDocument/2006/relationships/image" Target="../media/image320.svg"/><Relationship Id="rId60" Type="http://schemas.openxmlformats.org/officeDocument/2006/relationships/image" Target="../media/image328.svg"/><Relationship Id="rId65" Type="http://schemas.openxmlformats.org/officeDocument/2006/relationships/image" Target="../media/image331.png"/><Relationship Id="rId4" Type="http://schemas.openxmlformats.org/officeDocument/2006/relationships/image" Target="../media/image20.svg"/><Relationship Id="rId9" Type="http://schemas.openxmlformats.org/officeDocument/2006/relationships/image" Target="../media/image278.png"/><Relationship Id="rId13" Type="http://schemas.openxmlformats.org/officeDocument/2006/relationships/image" Target="../media/image282.png"/><Relationship Id="rId18" Type="http://schemas.openxmlformats.org/officeDocument/2006/relationships/image" Target="../media/image287.svg"/><Relationship Id="rId39" Type="http://schemas.openxmlformats.org/officeDocument/2006/relationships/image" Target="../media/image307.png"/><Relationship Id="rId34" Type="http://schemas.openxmlformats.org/officeDocument/2006/relationships/image" Target="../media/image303.svg"/><Relationship Id="rId50" Type="http://schemas.openxmlformats.org/officeDocument/2006/relationships/image" Target="../media/image318.svg"/><Relationship Id="rId55" Type="http://schemas.openxmlformats.org/officeDocument/2006/relationships/image" Target="../media/image32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341.png"/><Relationship Id="rId13" Type="http://schemas.openxmlformats.org/officeDocument/2006/relationships/image" Target="../media/image346.svg"/><Relationship Id="rId18" Type="http://schemas.openxmlformats.org/officeDocument/2006/relationships/image" Target="../media/image351.png"/><Relationship Id="rId26" Type="http://schemas.openxmlformats.org/officeDocument/2006/relationships/image" Target="../media/image359.png"/><Relationship Id="rId3" Type="http://schemas.openxmlformats.org/officeDocument/2006/relationships/image" Target="../media/image338.svg"/><Relationship Id="rId21" Type="http://schemas.openxmlformats.org/officeDocument/2006/relationships/image" Target="../media/image354.svg"/><Relationship Id="rId7" Type="http://schemas.openxmlformats.org/officeDocument/2006/relationships/image" Target="../media/image8.svg"/><Relationship Id="rId12" Type="http://schemas.openxmlformats.org/officeDocument/2006/relationships/image" Target="../media/image345.png"/><Relationship Id="rId17" Type="http://schemas.openxmlformats.org/officeDocument/2006/relationships/image" Target="../media/image350.svg"/><Relationship Id="rId25" Type="http://schemas.openxmlformats.org/officeDocument/2006/relationships/image" Target="../media/image358.svg"/><Relationship Id="rId2" Type="http://schemas.openxmlformats.org/officeDocument/2006/relationships/image" Target="../media/image337.png"/><Relationship Id="rId16" Type="http://schemas.openxmlformats.org/officeDocument/2006/relationships/image" Target="../media/image349.png"/><Relationship Id="rId20" Type="http://schemas.openxmlformats.org/officeDocument/2006/relationships/image" Target="../media/image35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344.svg"/><Relationship Id="rId24" Type="http://schemas.openxmlformats.org/officeDocument/2006/relationships/image" Target="../media/image357.png"/><Relationship Id="rId5" Type="http://schemas.openxmlformats.org/officeDocument/2006/relationships/image" Target="../media/image340.svg"/><Relationship Id="rId15" Type="http://schemas.openxmlformats.org/officeDocument/2006/relationships/image" Target="../media/image348.svg"/><Relationship Id="rId23" Type="http://schemas.openxmlformats.org/officeDocument/2006/relationships/image" Target="../media/image356.svg"/><Relationship Id="rId10" Type="http://schemas.openxmlformats.org/officeDocument/2006/relationships/image" Target="../media/image343.png"/><Relationship Id="rId19" Type="http://schemas.openxmlformats.org/officeDocument/2006/relationships/image" Target="../media/image352.svg"/><Relationship Id="rId4" Type="http://schemas.openxmlformats.org/officeDocument/2006/relationships/image" Target="../media/image339.png"/><Relationship Id="rId9" Type="http://schemas.openxmlformats.org/officeDocument/2006/relationships/image" Target="../media/image342.svg"/><Relationship Id="rId14" Type="http://schemas.openxmlformats.org/officeDocument/2006/relationships/image" Target="../media/image347.png"/><Relationship Id="rId22" Type="http://schemas.openxmlformats.org/officeDocument/2006/relationships/image" Target="../media/image355.png"/><Relationship Id="rId27" Type="http://schemas.openxmlformats.org/officeDocument/2006/relationships/image" Target="../media/image360.svg"/></Relationships>
</file>

<file path=ppt/slides/_rels/slide41.xml.rels><?xml version="1.0" encoding="UTF-8" standalone="yes"?>
<Relationships xmlns="http://schemas.openxmlformats.org/package/2006/relationships"><Relationship Id="rId8" Type="http://schemas.openxmlformats.org/officeDocument/2006/relationships/image" Target="../media/image367.png"/><Relationship Id="rId13" Type="http://schemas.openxmlformats.org/officeDocument/2006/relationships/image" Target="../media/image372.svg"/><Relationship Id="rId18" Type="http://schemas.openxmlformats.org/officeDocument/2006/relationships/image" Target="../media/image377.png"/><Relationship Id="rId3" Type="http://schemas.openxmlformats.org/officeDocument/2006/relationships/image" Target="../media/image362.svg"/><Relationship Id="rId21" Type="http://schemas.openxmlformats.org/officeDocument/2006/relationships/image" Target="../media/image380.svg"/><Relationship Id="rId7" Type="http://schemas.openxmlformats.org/officeDocument/2006/relationships/image" Target="../media/image366.svg"/><Relationship Id="rId12" Type="http://schemas.openxmlformats.org/officeDocument/2006/relationships/image" Target="../media/image371.png"/><Relationship Id="rId17" Type="http://schemas.openxmlformats.org/officeDocument/2006/relationships/image" Target="../media/image376.svg"/><Relationship Id="rId2" Type="http://schemas.openxmlformats.org/officeDocument/2006/relationships/image" Target="../media/image361.png"/><Relationship Id="rId16" Type="http://schemas.openxmlformats.org/officeDocument/2006/relationships/image" Target="../media/image375.png"/><Relationship Id="rId20" Type="http://schemas.openxmlformats.org/officeDocument/2006/relationships/image" Target="../media/image379.png"/><Relationship Id="rId1" Type="http://schemas.openxmlformats.org/officeDocument/2006/relationships/slideLayout" Target="../slideLayouts/slideLayout12.xml"/><Relationship Id="rId6" Type="http://schemas.openxmlformats.org/officeDocument/2006/relationships/image" Target="../media/image365.png"/><Relationship Id="rId11" Type="http://schemas.openxmlformats.org/officeDocument/2006/relationships/image" Target="../media/image370.svg"/><Relationship Id="rId5" Type="http://schemas.openxmlformats.org/officeDocument/2006/relationships/image" Target="../media/image364.svg"/><Relationship Id="rId15" Type="http://schemas.openxmlformats.org/officeDocument/2006/relationships/image" Target="../media/image374.svg"/><Relationship Id="rId23" Type="http://schemas.openxmlformats.org/officeDocument/2006/relationships/image" Target="../media/image382.svg"/><Relationship Id="rId10" Type="http://schemas.openxmlformats.org/officeDocument/2006/relationships/image" Target="../media/image369.png"/><Relationship Id="rId19" Type="http://schemas.openxmlformats.org/officeDocument/2006/relationships/image" Target="../media/image378.svg"/><Relationship Id="rId4" Type="http://schemas.openxmlformats.org/officeDocument/2006/relationships/image" Target="../media/image363.png"/><Relationship Id="rId9" Type="http://schemas.openxmlformats.org/officeDocument/2006/relationships/image" Target="../media/image368.svg"/><Relationship Id="rId14" Type="http://schemas.openxmlformats.org/officeDocument/2006/relationships/image" Target="../media/image373.png"/><Relationship Id="rId22" Type="http://schemas.openxmlformats.org/officeDocument/2006/relationships/image" Target="../media/image381.png"/></Relationships>
</file>

<file path=ppt/slides/_rels/slide42.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image" Target="../media/image394.svg"/><Relationship Id="rId3" Type="http://schemas.openxmlformats.org/officeDocument/2006/relationships/image" Target="../media/image384.svg"/><Relationship Id="rId7" Type="http://schemas.openxmlformats.org/officeDocument/2006/relationships/image" Target="../media/image388.svg"/><Relationship Id="rId12" Type="http://schemas.openxmlformats.org/officeDocument/2006/relationships/image" Target="../media/image393.png"/><Relationship Id="rId17" Type="http://schemas.openxmlformats.org/officeDocument/2006/relationships/image" Target="../media/image398.svg"/><Relationship Id="rId2" Type="http://schemas.openxmlformats.org/officeDocument/2006/relationships/image" Target="../media/image383.png"/><Relationship Id="rId16" Type="http://schemas.openxmlformats.org/officeDocument/2006/relationships/image" Target="../media/image397.png"/><Relationship Id="rId1" Type="http://schemas.openxmlformats.org/officeDocument/2006/relationships/slideLayout" Target="../slideLayouts/slideLayout12.xml"/><Relationship Id="rId6" Type="http://schemas.openxmlformats.org/officeDocument/2006/relationships/image" Target="../media/image387.png"/><Relationship Id="rId11" Type="http://schemas.openxmlformats.org/officeDocument/2006/relationships/image" Target="../media/image392.svg"/><Relationship Id="rId5" Type="http://schemas.openxmlformats.org/officeDocument/2006/relationships/image" Target="../media/image386.svg"/><Relationship Id="rId15" Type="http://schemas.openxmlformats.org/officeDocument/2006/relationships/image" Target="../media/image396.svg"/><Relationship Id="rId10" Type="http://schemas.openxmlformats.org/officeDocument/2006/relationships/image" Target="../media/image391.png"/><Relationship Id="rId4" Type="http://schemas.openxmlformats.org/officeDocument/2006/relationships/image" Target="../media/image385.png"/><Relationship Id="rId9" Type="http://schemas.openxmlformats.org/officeDocument/2006/relationships/image" Target="../media/image390.svg"/><Relationship Id="rId14" Type="http://schemas.openxmlformats.org/officeDocument/2006/relationships/image" Target="../media/image395.png"/></Relationships>
</file>

<file path=ppt/slides/_rels/slide43.xml.rels><?xml version="1.0" encoding="UTF-8" standalone="yes"?>
<Relationships xmlns="http://schemas.openxmlformats.org/package/2006/relationships"><Relationship Id="rId3" Type="http://schemas.openxmlformats.org/officeDocument/2006/relationships/image" Target="../media/image400.svg"/><Relationship Id="rId2" Type="http://schemas.openxmlformats.org/officeDocument/2006/relationships/image" Target="../media/image399.png"/><Relationship Id="rId1" Type="http://schemas.openxmlformats.org/officeDocument/2006/relationships/slideLayout" Target="../slideLayouts/slideLayout12.xml"/><Relationship Id="rId5" Type="http://schemas.openxmlformats.org/officeDocument/2006/relationships/image" Target="../media/image402.svg"/><Relationship Id="rId4" Type="http://schemas.openxmlformats.org/officeDocument/2006/relationships/image" Target="../media/image401.png"/></Relationships>
</file>

<file path=ppt/slides/_rels/slide44.xml.rels><?xml version="1.0" encoding="UTF-8" standalone="yes"?>
<Relationships xmlns="http://schemas.openxmlformats.org/package/2006/relationships"><Relationship Id="rId3" Type="http://schemas.openxmlformats.org/officeDocument/2006/relationships/image" Target="../media/image404.svg"/><Relationship Id="rId2" Type="http://schemas.openxmlformats.org/officeDocument/2006/relationships/image" Target="../media/image403.png"/><Relationship Id="rId1" Type="http://schemas.openxmlformats.org/officeDocument/2006/relationships/slideLayout" Target="../slideLayouts/slideLayout20.xml"/><Relationship Id="rId5" Type="http://schemas.openxmlformats.org/officeDocument/2006/relationships/image" Target="../media/image406.svg"/><Relationship Id="rId4" Type="http://schemas.openxmlformats.org/officeDocument/2006/relationships/image" Target="../media/image405.png"/></Relationships>
</file>

<file path=ppt/slides/_rels/slide45.xml.rels><?xml version="1.0" encoding="UTF-8" standalone="yes"?>
<Relationships xmlns="http://schemas.openxmlformats.org/package/2006/relationships"><Relationship Id="rId8" Type="http://schemas.openxmlformats.org/officeDocument/2006/relationships/image" Target="../media/image413.png"/><Relationship Id="rId13" Type="http://schemas.openxmlformats.org/officeDocument/2006/relationships/image" Target="../media/image418.svg"/><Relationship Id="rId3" Type="http://schemas.openxmlformats.org/officeDocument/2006/relationships/image" Target="../media/image408.svg"/><Relationship Id="rId7" Type="http://schemas.openxmlformats.org/officeDocument/2006/relationships/image" Target="../media/image412.svg"/><Relationship Id="rId12" Type="http://schemas.openxmlformats.org/officeDocument/2006/relationships/image" Target="../media/image417.png"/><Relationship Id="rId2" Type="http://schemas.openxmlformats.org/officeDocument/2006/relationships/image" Target="../media/image407.png"/><Relationship Id="rId1" Type="http://schemas.openxmlformats.org/officeDocument/2006/relationships/slideLayout" Target="../slideLayouts/slideLayout21.xml"/><Relationship Id="rId6" Type="http://schemas.openxmlformats.org/officeDocument/2006/relationships/image" Target="../media/image411.png"/><Relationship Id="rId11" Type="http://schemas.openxmlformats.org/officeDocument/2006/relationships/image" Target="../media/image416.svg"/><Relationship Id="rId5" Type="http://schemas.openxmlformats.org/officeDocument/2006/relationships/image" Target="../media/image410.svg"/><Relationship Id="rId15" Type="http://schemas.openxmlformats.org/officeDocument/2006/relationships/image" Target="../media/image420.svg"/><Relationship Id="rId10" Type="http://schemas.openxmlformats.org/officeDocument/2006/relationships/image" Target="../media/image415.png"/><Relationship Id="rId4" Type="http://schemas.openxmlformats.org/officeDocument/2006/relationships/image" Target="../media/image409.png"/><Relationship Id="rId9" Type="http://schemas.openxmlformats.org/officeDocument/2006/relationships/image" Target="../media/image414.svg"/><Relationship Id="rId14" Type="http://schemas.openxmlformats.org/officeDocument/2006/relationships/image" Target="../media/image419.png"/></Relationships>
</file>

<file path=ppt/slides/_rels/slide46.xml.rels><?xml version="1.0" encoding="UTF-8" standalone="yes"?>
<Relationships xmlns="http://schemas.openxmlformats.org/package/2006/relationships"><Relationship Id="rId3" Type="http://schemas.openxmlformats.org/officeDocument/2006/relationships/image" Target="../media/image422.svg"/><Relationship Id="rId2" Type="http://schemas.openxmlformats.org/officeDocument/2006/relationships/image" Target="../media/image421.png"/><Relationship Id="rId1" Type="http://schemas.openxmlformats.org/officeDocument/2006/relationships/slideLayout" Target="../slideLayouts/slideLayout20.xml"/><Relationship Id="rId5" Type="http://schemas.openxmlformats.org/officeDocument/2006/relationships/image" Target="../media/image424.svg"/><Relationship Id="rId4" Type="http://schemas.openxmlformats.org/officeDocument/2006/relationships/image" Target="../media/image423.png"/></Relationships>
</file>

<file path=ppt/slides/_rels/slide47.xml.rels><?xml version="1.0" encoding="UTF-8" standalone="yes"?>
<Relationships xmlns="http://schemas.openxmlformats.org/package/2006/relationships"><Relationship Id="rId13" Type="http://schemas.openxmlformats.org/officeDocument/2006/relationships/image" Target="../media/image436.svg"/><Relationship Id="rId18" Type="http://schemas.openxmlformats.org/officeDocument/2006/relationships/image" Target="../media/image441.png"/><Relationship Id="rId26" Type="http://schemas.openxmlformats.org/officeDocument/2006/relationships/image" Target="../media/image449.png"/><Relationship Id="rId3" Type="http://schemas.openxmlformats.org/officeDocument/2006/relationships/image" Target="../media/image426.svg"/><Relationship Id="rId21" Type="http://schemas.openxmlformats.org/officeDocument/2006/relationships/image" Target="../media/image444.svg"/><Relationship Id="rId34" Type="http://schemas.openxmlformats.org/officeDocument/2006/relationships/image" Target="../media/image457.png"/><Relationship Id="rId7" Type="http://schemas.openxmlformats.org/officeDocument/2006/relationships/image" Target="../media/image430.svg"/><Relationship Id="rId12" Type="http://schemas.openxmlformats.org/officeDocument/2006/relationships/image" Target="../media/image435.png"/><Relationship Id="rId17" Type="http://schemas.openxmlformats.org/officeDocument/2006/relationships/image" Target="../media/image440.svg"/><Relationship Id="rId25" Type="http://schemas.openxmlformats.org/officeDocument/2006/relationships/image" Target="../media/image448.svg"/><Relationship Id="rId33" Type="http://schemas.openxmlformats.org/officeDocument/2006/relationships/image" Target="../media/image456.svg"/><Relationship Id="rId2" Type="http://schemas.openxmlformats.org/officeDocument/2006/relationships/image" Target="../media/image425.png"/><Relationship Id="rId16" Type="http://schemas.openxmlformats.org/officeDocument/2006/relationships/image" Target="../media/image439.png"/><Relationship Id="rId20" Type="http://schemas.openxmlformats.org/officeDocument/2006/relationships/image" Target="../media/image443.png"/><Relationship Id="rId29" Type="http://schemas.openxmlformats.org/officeDocument/2006/relationships/image" Target="../media/image452.svg"/><Relationship Id="rId1" Type="http://schemas.openxmlformats.org/officeDocument/2006/relationships/slideLayout" Target="../slideLayouts/slideLayout21.xml"/><Relationship Id="rId6" Type="http://schemas.openxmlformats.org/officeDocument/2006/relationships/image" Target="../media/image429.png"/><Relationship Id="rId11" Type="http://schemas.openxmlformats.org/officeDocument/2006/relationships/image" Target="../media/image434.svg"/><Relationship Id="rId24" Type="http://schemas.openxmlformats.org/officeDocument/2006/relationships/image" Target="../media/image447.png"/><Relationship Id="rId32" Type="http://schemas.openxmlformats.org/officeDocument/2006/relationships/image" Target="../media/image455.png"/><Relationship Id="rId5" Type="http://schemas.openxmlformats.org/officeDocument/2006/relationships/image" Target="../media/image428.svg"/><Relationship Id="rId15" Type="http://schemas.openxmlformats.org/officeDocument/2006/relationships/image" Target="../media/image438.svg"/><Relationship Id="rId23" Type="http://schemas.openxmlformats.org/officeDocument/2006/relationships/image" Target="../media/image446.svg"/><Relationship Id="rId28" Type="http://schemas.openxmlformats.org/officeDocument/2006/relationships/image" Target="../media/image451.png"/><Relationship Id="rId10" Type="http://schemas.openxmlformats.org/officeDocument/2006/relationships/image" Target="../media/image433.png"/><Relationship Id="rId19" Type="http://schemas.openxmlformats.org/officeDocument/2006/relationships/image" Target="../media/image442.svg"/><Relationship Id="rId31" Type="http://schemas.openxmlformats.org/officeDocument/2006/relationships/image" Target="../media/image454.svg"/><Relationship Id="rId4" Type="http://schemas.openxmlformats.org/officeDocument/2006/relationships/image" Target="../media/image427.png"/><Relationship Id="rId9" Type="http://schemas.openxmlformats.org/officeDocument/2006/relationships/image" Target="../media/image432.svg"/><Relationship Id="rId14" Type="http://schemas.openxmlformats.org/officeDocument/2006/relationships/image" Target="../media/image437.png"/><Relationship Id="rId22" Type="http://schemas.openxmlformats.org/officeDocument/2006/relationships/image" Target="../media/image445.png"/><Relationship Id="rId27" Type="http://schemas.openxmlformats.org/officeDocument/2006/relationships/image" Target="../media/image450.svg"/><Relationship Id="rId30" Type="http://schemas.openxmlformats.org/officeDocument/2006/relationships/image" Target="../media/image453.png"/><Relationship Id="rId35" Type="http://schemas.openxmlformats.org/officeDocument/2006/relationships/image" Target="../media/image458.svg"/><Relationship Id="rId8" Type="http://schemas.openxmlformats.org/officeDocument/2006/relationships/image" Target="../media/image431.png"/></Relationships>
</file>

<file path=ppt/slides/_rels/slide48.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svg"/><Relationship Id="rId18" Type="http://schemas.openxmlformats.org/officeDocument/2006/relationships/image" Target="../media/image475.png"/><Relationship Id="rId3" Type="http://schemas.openxmlformats.org/officeDocument/2006/relationships/image" Target="../media/image460.svg"/><Relationship Id="rId21" Type="http://schemas.openxmlformats.org/officeDocument/2006/relationships/image" Target="../media/image478.svg"/><Relationship Id="rId7" Type="http://schemas.openxmlformats.org/officeDocument/2006/relationships/image" Target="../media/image464.svg"/><Relationship Id="rId12" Type="http://schemas.openxmlformats.org/officeDocument/2006/relationships/image" Target="../media/image469.png"/><Relationship Id="rId17" Type="http://schemas.openxmlformats.org/officeDocument/2006/relationships/image" Target="../media/image474.svg"/><Relationship Id="rId2" Type="http://schemas.openxmlformats.org/officeDocument/2006/relationships/image" Target="../media/image459.png"/><Relationship Id="rId16" Type="http://schemas.openxmlformats.org/officeDocument/2006/relationships/image" Target="../media/image473.png"/><Relationship Id="rId20" Type="http://schemas.openxmlformats.org/officeDocument/2006/relationships/image" Target="../media/image477.png"/><Relationship Id="rId1" Type="http://schemas.openxmlformats.org/officeDocument/2006/relationships/slideLayout" Target="../slideLayouts/slideLayout21.xml"/><Relationship Id="rId6" Type="http://schemas.openxmlformats.org/officeDocument/2006/relationships/image" Target="../media/image463.png"/><Relationship Id="rId11" Type="http://schemas.openxmlformats.org/officeDocument/2006/relationships/image" Target="../media/image468.svg"/><Relationship Id="rId5" Type="http://schemas.openxmlformats.org/officeDocument/2006/relationships/image" Target="../media/image462.svg"/><Relationship Id="rId15" Type="http://schemas.openxmlformats.org/officeDocument/2006/relationships/image" Target="../media/image472.svg"/><Relationship Id="rId23" Type="http://schemas.openxmlformats.org/officeDocument/2006/relationships/image" Target="../media/image480.svg"/><Relationship Id="rId10" Type="http://schemas.openxmlformats.org/officeDocument/2006/relationships/image" Target="../media/image467.png"/><Relationship Id="rId19" Type="http://schemas.openxmlformats.org/officeDocument/2006/relationships/image" Target="../media/image476.svg"/><Relationship Id="rId4" Type="http://schemas.openxmlformats.org/officeDocument/2006/relationships/image" Target="../media/image461.png"/><Relationship Id="rId9" Type="http://schemas.openxmlformats.org/officeDocument/2006/relationships/image" Target="../media/image466.svg"/><Relationship Id="rId14" Type="http://schemas.openxmlformats.org/officeDocument/2006/relationships/image" Target="../media/image471.png"/><Relationship Id="rId22" Type="http://schemas.openxmlformats.org/officeDocument/2006/relationships/image" Target="../media/image479.png"/></Relationships>
</file>

<file path=ppt/slides/_rels/slide49.xml.rels><?xml version="1.0" encoding="UTF-8" standalone="yes"?>
<Relationships xmlns="http://schemas.openxmlformats.org/package/2006/relationships"><Relationship Id="rId8" Type="http://schemas.openxmlformats.org/officeDocument/2006/relationships/image" Target="../media/image487.png"/><Relationship Id="rId13" Type="http://schemas.openxmlformats.org/officeDocument/2006/relationships/image" Target="../media/image492.svg"/><Relationship Id="rId3" Type="http://schemas.openxmlformats.org/officeDocument/2006/relationships/image" Target="../media/image482.svg"/><Relationship Id="rId7" Type="http://schemas.openxmlformats.org/officeDocument/2006/relationships/image" Target="../media/image486.svg"/><Relationship Id="rId12" Type="http://schemas.openxmlformats.org/officeDocument/2006/relationships/image" Target="../media/image491.png"/><Relationship Id="rId2" Type="http://schemas.openxmlformats.org/officeDocument/2006/relationships/image" Target="../media/image481.png"/><Relationship Id="rId1" Type="http://schemas.openxmlformats.org/officeDocument/2006/relationships/slideLayout" Target="../slideLayouts/slideLayout21.xml"/><Relationship Id="rId6" Type="http://schemas.openxmlformats.org/officeDocument/2006/relationships/image" Target="../media/image485.png"/><Relationship Id="rId11" Type="http://schemas.openxmlformats.org/officeDocument/2006/relationships/image" Target="../media/image490.svg"/><Relationship Id="rId5" Type="http://schemas.openxmlformats.org/officeDocument/2006/relationships/image" Target="../media/image484.svg"/><Relationship Id="rId10" Type="http://schemas.openxmlformats.org/officeDocument/2006/relationships/image" Target="../media/image489.png"/><Relationship Id="rId4" Type="http://schemas.openxmlformats.org/officeDocument/2006/relationships/image" Target="../media/image483.png"/><Relationship Id="rId9" Type="http://schemas.openxmlformats.org/officeDocument/2006/relationships/image" Target="../media/image488.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50.xml.rels><?xml version="1.0" encoding="UTF-8" standalone="yes"?>
<Relationships xmlns="http://schemas.openxmlformats.org/package/2006/relationships"><Relationship Id="rId3" Type="http://schemas.openxmlformats.org/officeDocument/2006/relationships/image" Target="../media/image494.svg"/><Relationship Id="rId2" Type="http://schemas.openxmlformats.org/officeDocument/2006/relationships/image" Target="../media/image493.png"/><Relationship Id="rId1" Type="http://schemas.openxmlformats.org/officeDocument/2006/relationships/slideLayout" Target="../slideLayouts/slideLayout20.xml"/><Relationship Id="rId5" Type="http://schemas.openxmlformats.org/officeDocument/2006/relationships/image" Target="../media/image496.svg"/><Relationship Id="rId4" Type="http://schemas.openxmlformats.org/officeDocument/2006/relationships/image" Target="../media/image495.png"/></Relationships>
</file>

<file path=ppt/slides/_rels/slide51.xml.rels><?xml version="1.0" encoding="UTF-8" standalone="yes"?>
<Relationships xmlns="http://schemas.openxmlformats.org/package/2006/relationships"><Relationship Id="rId8" Type="http://schemas.openxmlformats.org/officeDocument/2006/relationships/image" Target="../media/image503.png"/><Relationship Id="rId13" Type="http://schemas.openxmlformats.org/officeDocument/2006/relationships/image" Target="../media/image508.svg"/><Relationship Id="rId3" Type="http://schemas.openxmlformats.org/officeDocument/2006/relationships/image" Target="../media/image498.svg"/><Relationship Id="rId7" Type="http://schemas.openxmlformats.org/officeDocument/2006/relationships/image" Target="../media/image502.svg"/><Relationship Id="rId12" Type="http://schemas.openxmlformats.org/officeDocument/2006/relationships/image" Target="../media/image507.png"/><Relationship Id="rId17" Type="http://schemas.openxmlformats.org/officeDocument/2006/relationships/image" Target="../media/image512.svg"/><Relationship Id="rId2" Type="http://schemas.openxmlformats.org/officeDocument/2006/relationships/image" Target="../media/image497.png"/><Relationship Id="rId16" Type="http://schemas.openxmlformats.org/officeDocument/2006/relationships/image" Target="../media/image511.png"/><Relationship Id="rId1" Type="http://schemas.openxmlformats.org/officeDocument/2006/relationships/slideLayout" Target="../slideLayouts/slideLayout21.xml"/><Relationship Id="rId6" Type="http://schemas.openxmlformats.org/officeDocument/2006/relationships/image" Target="../media/image501.png"/><Relationship Id="rId11" Type="http://schemas.openxmlformats.org/officeDocument/2006/relationships/image" Target="../media/image506.svg"/><Relationship Id="rId5" Type="http://schemas.openxmlformats.org/officeDocument/2006/relationships/image" Target="../media/image500.svg"/><Relationship Id="rId15" Type="http://schemas.openxmlformats.org/officeDocument/2006/relationships/image" Target="../media/image510.svg"/><Relationship Id="rId10" Type="http://schemas.openxmlformats.org/officeDocument/2006/relationships/image" Target="../media/image505.png"/><Relationship Id="rId4" Type="http://schemas.openxmlformats.org/officeDocument/2006/relationships/image" Target="../media/image499.png"/><Relationship Id="rId9" Type="http://schemas.openxmlformats.org/officeDocument/2006/relationships/image" Target="../media/image504.svg"/><Relationship Id="rId14" Type="http://schemas.openxmlformats.org/officeDocument/2006/relationships/image" Target="../media/image509.png"/></Relationships>
</file>

<file path=ppt/slides/_rels/slide52.xml.rels><?xml version="1.0" encoding="UTF-8" standalone="yes"?>
<Relationships xmlns="http://schemas.openxmlformats.org/package/2006/relationships"><Relationship Id="rId8" Type="http://schemas.openxmlformats.org/officeDocument/2006/relationships/image" Target="../media/image519.png"/><Relationship Id="rId13" Type="http://schemas.openxmlformats.org/officeDocument/2006/relationships/image" Target="../media/image524.svg"/><Relationship Id="rId3" Type="http://schemas.openxmlformats.org/officeDocument/2006/relationships/image" Target="../media/image514.svg"/><Relationship Id="rId7" Type="http://schemas.openxmlformats.org/officeDocument/2006/relationships/image" Target="../media/image518.svg"/><Relationship Id="rId12" Type="http://schemas.openxmlformats.org/officeDocument/2006/relationships/image" Target="../media/image523.png"/><Relationship Id="rId17" Type="http://schemas.openxmlformats.org/officeDocument/2006/relationships/image" Target="../media/image528.svg"/><Relationship Id="rId2" Type="http://schemas.openxmlformats.org/officeDocument/2006/relationships/image" Target="../media/image513.png"/><Relationship Id="rId16" Type="http://schemas.openxmlformats.org/officeDocument/2006/relationships/image" Target="../media/image527.png"/><Relationship Id="rId1" Type="http://schemas.openxmlformats.org/officeDocument/2006/relationships/slideLayout" Target="../slideLayouts/slideLayout21.xml"/><Relationship Id="rId6" Type="http://schemas.openxmlformats.org/officeDocument/2006/relationships/image" Target="../media/image517.png"/><Relationship Id="rId11" Type="http://schemas.openxmlformats.org/officeDocument/2006/relationships/image" Target="../media/image522.svg"/><Relationship Id="rId5" Type="http://schemas.openxmlformats.org/officeDocument/2006/relationships/image" Target="../media/image516.svg"/><Relationship Id="rId15" Type="http://schemas.openxmlformats.org/officeDocument/2006/relationships/image" Target="../media/image526.svg"/><Relationship Id="rId10" Type="http://schemas.openxmlformats.org/officeDocument/2006/relationships/image" Target="../media/image521.png"/><Relationship Id="rId4" Type="http://schemas.openxmlformats.org/officeDocument/2006/relationships/image" Target="../media/image515.png"/><Relationship Id="rId9" Type="http://schemas.openxmlformats.org/officeDocument/2006/relationships/image" Target="../media/image520.svg"/><Relationship Id="rId14" Type="http://schemas.openxmlformats.org/officeDocument/2006/relationships/image" Target="../media/image525.png"/></Relationships>
</file>

<file path=ppt/slides/_rels/slide53.xml.rels><?xml version="1.0" encoding="UTF-8" standalone="yes"?>
<Relationships xmlns="http://schemas.openxmlformats.org/package/2006/relationships"><Relationship Id="rId3" Type="http://schemas.openxmlformats.org/officeDocument/2006/relationships/image" Target="../media/image530.svg"/><Relationship Id="rId2" Type="http://schemas.openxmlformats.org/officeDocument/2006/relationships/image" Target="../media/image529.png"/><Relationship Id="rId1" Type="http://schemas.openxmlformats.org/officeDocument/2006/relationships/slideLayout" Target="../slideLayouts/slideLayout21.xml"/><Relationship Id="rId5" Type="http://schemas.openxmlformats.org/officeDocument/2006/relationships/image" Target="../media/image532.svg"/><Relationship Id="rId4" Type="http://schemas.openxmlformats.org/officeDocument/2006/relationships/image" Target="../media/image531.png"/></Relationships>
</file>

<file path=ppt/slides/_rels/slide54.xml.rels><?xml version="1.0" encoding="UTF-8" standalone="yes"?>
<Relationships xmlns="http://schemas.openxmlformats.org/package/2006/relationships"><Relationship Id="rId3" Type="http://schemas.openxmlformats.org/officeDocument/2006/relationships/image" Target="../media/image534.svg"/><Relationship Id="rId2" Type="http://schemas.openxmlformats.org/officeDocument/2006/relationships/image" Target="../media/image533.png"/><Relationship Id="rId1" Type="http://schemas.openxmlformats.org/officeDocument/2006/relationships/slideLayout" Target="../slideLayouts/slideLayout16.xml"/><Relationship Id="rId5" Type="http://schemas.openxmlformats.org/officeDocument/2006/relationships/image" Target="../media/image536.svg"/><Relationship Id="rId4" Type="http://schemas.openxmlformats.org/officeDocument/2006/relationships/image" Target="../media/image535.png"/></Relationships>
</file>

<file path=ppt/slides/_rels/slide55.xml.rels><?xml version="1.0" encoding="UTF-8" standalone="yes"?>
<Relationships xmlns="http://schemas.openxmlformats.org/package/2006/relationships"><Relationship Id="rId8" Type="http://schemas.openxmlformats.org/officeDocument/2006/relationships/image" Target="../media/image543.png"/><Relationship Id="rId13" Type="http://schemas.openxmlformats.org/officeDocument/2006/relationships/image" Target="../media/image548.svg"/><Relationship Id="rId3" Type="http://schemas.openxmlformats.org/officeDocument/2006/relationships/image" Target="../media/image538.svg"/><Relationship Id="rId7" Type="http://schemas.openxmlformats.org/officeDocument/2006/relationships/image" Target="../media/image542.svg"/><Relationship Id="rId12" Type="http://schemas.openxmlformats.org/officeDocument/2006/relationships/image" Target="../media/image547.png"/><Relationship Id="rId17" Type="http://schemas.openxmlformats.org/officeDocument/2006/relationships/image" Target="../media/image552.svg"/><Relationship Id="rId2" Type="http://schemas.openxmlformats.org/officeDocument/2006/relationships/image" Target="../media/image537.png"/><Relationship Id="rId16" Type="http://schemas.openxmlformats.org/officeDocument/2006/relationships/image" Target="../media/image551.png"/><Relationship Id="rId1" Type="http://schemas.openxmlformats.org/officeDocument/2006/relationships/slideLayout" Target="../slideLayouts/slideLayout17.xml"/><Relationship Id="rId6" Type="http://schemas.openxmlformats.org/officeDocument/2006/relationships/image" Target="../media/image541.png"/><Relationship Id="rId11" Type="http://schemas.openxmlformats.org/officeDocument/2006/relationships/image" Target="../media/image546.svg"/><Relationship Id="rId5" Type="http://schemas.openxmlformats.org/officeDocument/2006/relationships/image" Target="../media/image540.svg"/><Relationship Id="rId15" Type="http://schemas.openxmlformats.org/officeDocument/2006/relationships/image" Target="../media/image550.svg"/><Relationship Id="rId10" Type="http://schemas.openxmlformats.org/officeDocument/2006/relationships/image" Target="../media/image545.png"/><Relationship Id="rId4" Type="http://schemas.openxmlformats.org/officeDocument/2006/relationships/image" Target="../media/image539.png"/><Relationship Id="rId9" Type="http://schemas.openxmlformats.org/officeDocument/2006/relationships/image" Target="../media/image544.svg"/><Relationship Id="rId14" Type="http://schemas.openxmlformats.org/officeDocument/2006/relationships/image" Target="../media/image549.png"/></Relationships>
</file>

<file path=ppt/slides/_rels/slide56.xml.rels><?xml version="1.0" encoding="UTF-8" standalone="yes"?>
<Relationships xmlns="http://schemas.openxmlformats.org/package/2006/relationships"><Relationship Id="rId3" Type="http://schemas.openxmlformats.org/officeDocument/2006/relationships/image" Target="../media/image554.svg"/><Relationship Id="rId2" Type="http://schemas.openxmlformats.org/officeDocument/2006/relationships/image" Target="../media/image553.png"/><Relationship Id="rId1" Type="http://schemas.openxmlformats.org/officeDocument/2006/relationships/slideLayout" Target="../slideLayouts/slideLayout25.xml"/><Relationship Id="rId5" Type="http://schemas.openxmlformats.org/officeDocument/2006/relationships/image" Target="../media/image556.svg"/><Relationship Id="rId4" Type="http://schemas.openxmlformats.org/officeDocument/2006/relationships/image" Target="../media/image5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8.svg"/><Relationship Id="rId2" Type="http://schemas.openxmlformats.org/officeDocument/2006/relationships/image" Target="../media/image557.png"/><Relationship Id="rId1" Type="http://schemas.openxmlformats.org/officeDocument/2006/relationships/slideLayout" Target="../slideLayouts/slideLayout26.xml"/><Relationship Id="rId5" Type="http://schemas.openxmlformats.org/officeDocument/2006/relationships/image" Target="../media/image560.svg"/><Relationship Id="rId4" Type="http://schemas.openxmlformats.org/officeDocument/2006/relationships/image" Target="../media/image559.png"/></Relationships>
</file>

<file path=ppt/slides/_rels/slide58.xml.rels><?xml version="1.0" encoding="UTF-8" standalone="yes"?>
<Relationships xmlns="http://schemas.openxmlformats.org/package/2006/relationships"><Relationship Id="rId3" Type="http://schemas.openxmlformats.org/officeDocument/2006/relationships/image" Target="../media/image562.svg"/><Relationship Id="rId2" Type="http://schemas.openxmlformats.org/officeDocument/2006/relationships/image" Target="../media/image561.png"/><Relationship Id="rId1" Type="http://schemas.openxmlformats.org/officeDocument/2006/relationships/slideLayout" Target="../slideLayouts/slideLayout22.xml"/><Relationship Id="rId5" Type="http://schemas.openxmlformats.org/officeDocument/2006/relationships/image" Target="../media/image564.svg"/><Relationship Id="rId4" Type="http://schemas.openxmlformats.org/officeDocument/2006/relationships/image" Target="../media/image563.png"/></Relationships>
</file>

<file path=ppt/slides/_rels/slide59.xml.rels><?xml version="1.0" encoding="UTF-8" standalone="yes"?>
<Relationships xmlns="http://schemas.openxmlformats.org/package/2006/relationships"><Relationship Id="rId8" Type="http://schemas.openxmlformats.org/officeDocument/2006/relationships/image" Target="../media/image570.svg"/><Relationship Id="rId13" Type="http://schemas.openxmlformats.org/officeDocument/2006/relationships/image" Target="../media/image575.png"/><Relationship Id="rId18" Type="http://schemas.openxmlformats.org/officeDocument/2006/relationships/image" Target="../media/image580.svg"/><Relationship Id="rId26" Type="http://schemas.openxmlformats.org/officeDocument/2006/relationships/image" Target="../media/image588.svg"/><Relationship Id="rId3" Type="http://schemas.openxmlformats.org/officeDocument/2006/relationships/image" Target="../media/image565.png"/><Relationship Id="rId21" Type="http://schemas.openxmlformats.org/officeDocument/2006/relationships/image" Target="../media/image583.png"/><Relationship Id="rId7" Type="http://schemas.openxmlformats.org/officeDocument/2006/relationships/image" Target="../media/image569.png"/><Relationship Id="rId12" Type="http://schemas.openxmlformats.org/officeDocument/2006/relationships/image" Target="../media/image574.svg"/><Relationship Id="rId17" Type="http://schemas.openxmlformats.org/officeDocument/2006/relationships/image" Target="../media/image579.png"/><Relationship Id="rId25" Type="http://schemas.openxmlformats.org/officeDocument/2006/relationships/image" Target="../media/image587.png"/><Relationship Id="rId2" Type="http://schemas.openxmlformats.org/officeDocument/2006/relationships/notesSlide" Target="../notesSlides/notesSlide3.xml"/><Relationship Id="rId16" Type="http://schemas.openxmlformats.org/officeDocument/2006/relationships/image" Target="../media/image578.svg"/><Relationship Id="rId20" Type="http://schemas.openxmlformats.org/officeDocument/2006/relationships/image" Target="../media/image582.svg"/><Relationship Id="rId1" Type="http://schemas.openxmlformats.org/officeDocument/2006/relationships/slideLayout" Target="../slideLayouts/slideLayout23.xml"/><Relationship Id="rId6" Type="http://schemas.openxmlformats.org/officeDocument/2006/relationships/image" Target="../media/image568.svg"/><Relationship Id="rId11" Type="http://schemas.openxmlformats.org/officeDocument/2006/relationships/image" Target="../media/image573.png"/><Relationship Id="rId24" Type="http://schemas.openxmlformats.org/officeDocument/2006/relationships/image" Target="../media/image586.svg"/><Relationship Id="rId5" Type="http://schemas.openxmlformats.org/officeDocument/2006/relationships/image" Target="../media/image567.png"/><Relationship Id="rId15" Type="http://schemas.openxmlformats.org/officeDocument/2006/relationships/image" Target="../media/image577.png"/><Relationship Id="rId23" Type="http://schemas.openxmlformats.org/officeDocument/2006/relationships/image" Target="../media/image585.png"/><Relationship Id="rId28" Type="http://schemas.openxmlformats.org/officeDocument/2006/relationships/image" Target="../media/image590.svg"/><Relationship Id="rId10" Type="http://schemas.openxmlformats.org/officeDocument/2006/relationships/image" Target="../media/image572.svg"/><Relationship Id="rId19" Type="http://schemas.openxmlformats.org/officeDocument/2006/relationships/image" Target="../media/image581.png"/><Relationship Id="rId4" Type="http://schemas.openxmlformats.org/officeDocument/2006/relationships/image" Target="../media/image566.svg"/><Relationship Id="rId9" Type="http://schemas.openxmlformats.org/officeDocument/2006/relationships/image" Target="../media/image571.png"/><Relationship Id="rId14" Type="http://schemas.openxmlformats.org/officeDocument/2006/relationships/image" Target="../media/image576.svg"/><Relationship Id="rId22" Type="http://schemas.openxmlformats.org/officeDocument/2006/relationships/image" Target="../media/image584.svg"/><Relationship Id="rId27" Type="http://schemas.openxmlformats.org/officeDocument/2006/relationships/image" Target="../media/image589.png"/></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104.xml"/><Relationship Id="rId4" Type="http://schemas.openxmlformats.org/officeDocument/2006/relationships/slide" Target="slide10.xml"/></Relationships>
</file>

<file path=ppt/slides/_rels/slide60.xml.rels><?xml version="1.0" encoding="UTF-8" standalone="yes"?>
<Relationships xmlns="http://schemas.openxmlformats.org/package/2006/relationships"><Relationship Id="rId8" Type="http://schemas.openxmlformats.org/officeDocument/2006/relationships/image" Target="../media/image596.svg"/><Relationship Id="rId13" Type="http://schemas.openxmlformats.org/officeDocument/2006/relationships/image" Target="../media/image601.png"/><Relationship Id="rId18" Type="http://schemas.openxmlformats.org/officeDocument/2006/relationships/image" Target="../media/image606.svg"/><Relationship Id="rId3" Type="http://schemas.openxmlformats.org/officeDocument/2006/relationships/image" Target="../media/image591.png"/><Relationship Id="rId7" Type="http://schemas.openxmlformats.org/officeDocument/2006/relationships/image" Target="../media/image595.png"/><Relationship Id="rId12" Type="http://schemas.openxmlformats.org/officeDocument/2006/relationships/image" Target="../media/image600.svg"/><Relationship Id="rId17" Type="http://schemas.openxmlformats.org/officeDocument/2006/relationships/image" Target="../media/image605.png"/><Relationship Id="rId2" Type="http://schemas.openxmlformats.org/officeDocument/2006/relationships/notesSlide" Target="../notesSlides/notesSlide4.xml"/><Relationship Id="rId16" Type="http://schemas.openxmlformats.org/officeDocument/2006/relationships/image" Target="../media/image604.svg"/><Relationship Id="rId1" Type="http://schemas.openxmlformats.org/officeDocument/2006/relationships/slideLayout" Target="../slideLayouts/slideLayout23.xml"/><Relationship Id="rId6" Type="http://schemas.openxmlformats.org/officeDocument/2006/relationships/image" Target="../media/image594.svg"/><Relationship Id="rId11" Type="http://schemas.openxmlformats.org/officeDocument/2006/relationships/image" Target="../media/image599.png"/><Relationship Id="rId5" Type="http://schemas.openxmlformats.org/officeDocument/2006/relationships/image" Target="../media/image593.png"/><Relationship Id="rId15" Type="http://schemas.openxmlformats.org/officeDocument/2006/relationships/image" Target="../media/image603.png"/><Relationship Id="rId10" Type="http://schemas.openxmlformats.org/officeDocument/2006/relationships/image" Target="../media/image598.svg"/><Relationship Id="rId4" Type="http://schemas.openxmlformats.org/officeDocument/2006/relationships/image" Target="../media/image592.svg"/><Relationship Id="rId9" Type="http://schemas.openxmlformats.org/officeDocument/2006/relationships/image" Target="../media/image597.png"/><Relationship Id="rId14" Type="http://schemas.openxmlformats.org/officeDocument/2006/relationships/image" Target="../media/image602.svg"/></Relationships>
</file>

<file path=ppt/slides/_rels/slide61.xml.rels><?xml version="1.0" encoding="UTF-8" standalone="yes"?>
<Relationships xmlns="http://schemas.openxmlformats.org/package/2006/relationships"><Relationship Id="rId8" Type="http://schemas.openxmlformats.org/officeDocument/2006/relationships/image" Target="../media/image612.svg"/><Relationship Id="rId13" Type="http://schemas.openxmlformats.org/officeDocument/2006/relationships/image" Target="../media/image617.png"/><Relationship Id="rId3" Type="http://schemas.openxmlformats.org/officeDocument/2006/relationships/image" Target="../media/image607.png"/><Relationship Id="rId7" Type="http://schemas.openxmlformats.org/officeDocument/2006/relationships/image" Target="../media/image611.png"/><Relationship Id="rId12" Type="http://schemas.openxmlformats.org/officeDocument/2006/relationships/image" Target="../media/image616.svg"/><Relationship Id="rId2" Type="http://schemas.openxmlformats.org/officeDocument/2006/relationships/notesSlide" Target="../notesSlides/notesSlide5.xml"/><Relationship Id="rId16" Type="http://schemas.openxmlformats.org/officeDocument/2006/relationships/image" Target="../media/image620.svg"/><Relationship Id="rId1" Type="http://schemas.openxmlformats.org/officeDocument/2006/relationships/slideLayout" Target="../slideLayouts/slideLayout23.xml"/><Relationship Id="rId6" Type="http://schemas.openxmlformats.org/officeDocument/2006/relationships/image" Target="../media/image610.svg"/><Relationship Id="rId11" Type="http://schemas.openxmlformats.org/officeDocument/2006/relationships/image" Target="../media/image615.png"/><Relationship Id="rId5" Type="http://schemas.openxmlformats.org/officeDocument/2006/relationships/image" Target="../media/image609.png"/><Relationship Id="rId15" Type="http://schemas.openxmlformats.org/officeDocument/2006/relationships/image" Target="../media/image619.png"/><Relationship Id="rId10" Type="http://schemas.openxmlformats.org/officeDocument/2006/relationships/image" Target="../media/image614.svg"/><Relationship Id="rId4" Type="http://schemas.openxmlformats.org/officeDocument/2006/relationships/image" Target="../media/image608.svg"/><Relationship Id="rId9" Type="http://schemas.openxmlformats.org/officeDocument/2006/relationships/image" Target="../media/image613.png"/><Relationship Id="rId14" Type="http://schemas.openxmlformats.org/officeDocument/2006/relationships/image" Target="../media/image618.svg"/></Relationships>
</file>

<file path=ppt/slides/_rels/slide62.xml.rels><?xml version="1.0" encoding="UTF-8" standalone="yes"?>
<Relationships xmlns="http://schemas.openxmlformats.org/package/2006/relationships"><Relationship Id="rId26" Type="http://schemas.openxmlformats.org/officeDocument/2006/relationships/image" Target="../media/image644.svg"/><Relationship Id="rId21" Type="http://schemas.openxmlformats.org/officeDocument/2006/relationships/image" Target="../media/image639.png"/><Relationship Id="rId42" Type="http://schemas.openxmlformats.org/officeDocument/2006/relationships/image" Target="../media/image660.svg"/><Relationship Id="rId47" Type="http://schemas.openxmlformats.org/officeDocument/2006/relationships/image" Target="../media/image665.png"/><Relationship Id="rId63" Type="http://schemas.openxmlformats.org/officeDocument/2006/relationships/image" Target="../media/image681.png"/><Relationship Id="rId68" Type="http://schemas.openxmlformats.org/officeDocument/2006/relationships/image" Target="../media/image686.svg"/><Relationship Id="rId84" Type="http://schemas.openxmlformats.org/officeDocument/2006/relationships/image" Target="../media/image702.svg"/><Relationship Id="rId16" Type="http://schemas.openxmlformats.org/officeDocument/2006/relationships/image" Target="../media/image634.svg"/><Relationship Id="rId11" Type="http://schemas.openxmlformats.org/officeDocument/2006/relationships/image" Target="../media/image629.png"/><Relationship Id="rId32" Type="http://schemas.openxmlformats.org/officeDocument/2006/relationships/image" Target="../media/image650.svg"/><Relationship Id="rId37" Type="http://schemas.openxmlformats.org/officeDocument/2006/relationships/image" Target="../media/image655.png"/><Relationship Id="rId53" Type="http://schemas.openxmlformats.org/officeDocument/2006/relationships/image" Target="../media/image671.png"/><Relationship Id="rId58" Type="http://schemas.openxmlformats.org/officeDocument/2006/relationships/image" Target="../media/image676.svg"/><Relationship Id="rId74" Type="http://schemas.openxmlformats.org/officeDocument/2006/relationships/image" Target="../media/image692.svg"/><Relationship Id="rId79" Type="http://schemas.openxmlformats.org/officeDocument/2006/relationships/image" Target="../media/image697.png"/><Relationship Id="rId5" Type="http://schemas.openxmlformats.org/officeDocument/2006/relationships/image" Target="../media/image623.png"/><Relationship Id="rId19" Type="http://schemas.openxmlformats.org/officeDocument/2006/relationships/image" Target="../media/image637.png"/><Relationship Id="rId14" Type="http://schemas.openxmlformats.org/officeDocument/2006/relationships/image" Target="../media/image632.svg"/><Relationship Id="rId22" Type="http://schemas.openxmlformats.org/officeDocument/2006/relationships/image" Target="../media/image640.svg"/><Relationship Id="rId27" Type="http://schemas.openxmlformats.org/officeDocument/2006/relationships/image" Target="../media/image645.png"/><Relationship Id="rId30" Type="http://schemas.openxmlformats.org/officeDocument/2006/relationships/image" Target="../media/image648.svg"/><Relationship Id="rId35" Type="http://schemas.openxmlformats.org/officeDocument/2006/relationships/image" Target="../media/image653.png"/><Relationship Id="rId43" Type="http://schemas.openxmlformats.org/officeDocument/2006/relationships/image" Target="../media/image661.png"/><Relationship Id="rId48" Type="http://schemas.openxmlformats.org/officeDocument/2006/relationships/image" Target="../media/image666.svg"/><Relationship Id="rId56" Type="http://schemas.openxmlformats.org/officeDocument/2006/relationships/image" Target="../media/image674.svg"/><Relationship Id="rId64" Type="http://schemas.openxmlformats.org/officeDocument/2006/relationships/image" Target="../media/image682.svg"/><Relationship Id="rId69" Type="http://schemas.openxmlformats.org/officeDocument/2006/relationships/image" Target="../media/image687.png"/><Relationship Id="rId77" Type="http://schemas.openxmlformats.org/officeDocument/2006/relationships/image" Target="../media/image695.png"/><Relationship Id="rId8" Type="http://schemas.openxmlformats.org/officeDocument/2006/relationships/image" Target="../media/image626.svg"/><Relationship Id="rId51" Type="http://schemas.openxmlformats.org/officeDocument/2006/relationships/image" Target="../media/image669.png"/><Relationship Id="rId72" Type="http://schemas.openxmlformats.org/officeDocument/2006/relationships/image" Target="../media/image690.svg"/><Relationship Id="rId80" Type="http://schemas.openxmlformats.org/officeDocument/2006/relationships/image" Target="../media/image698.svg"/><Relationship Id="rId85" Type="http://schemas.openxmlformats.org/officeDocument/2006/relationships/image" Target="../media/image703.png"/><Relationship Id="rId3" Type="http://schemas.openxmlformats.org/officeDocument/2006/relationships/image" Target="../media/image621.png"/><Relationship Id="rId12" Type="http://schemas.openxmlformats.org/officeDocument/2006/relationships/image" Target="../media/image630.svg"/><Relationship Id="rId17" Type="http://schemas.openxmlformats.org/officeDocument/2006/relationships/image" Target="../media/image635.png"/><Relationship Id="rId25" Type="http://schemas.openxmlformats.org/officeDocument/2006/relationships/image" Target="../media/image643.png"/><Relationship Id="rId33" Type="http://schemas.openxmlformats.org/officeDocument/2006/relationships/image" Target="../media/image651.png"/><Relationship Id="rId38" Type="http://schemas.openxmlformats.org/officeDocument/2006/relationships/image" Target="../media/image656.svg"/><Relationship Id="rId46" Type="http://schemas.openxmlformats.org/officeDocument/2006/relationships/image" Target="../media/image664.svg"/><Relationship Id="rId59" Type="http://schemas.openxmlformats.org/officeDocument/2006/relationships/image" Target="../media/image677.png"/><Relationship Id="rId67" Type="http://schemas.openxmlformats.org/officeDocument/2006/relationships/image" Target="../media/image685.png"/><Relationship Id="rId20" Type="http://schemas.openxmlformats.org/officeDocument/2006/relationships/image" Target="../media/image638.svg"/><Relationship Id="rId41" Type="http://schemas.openxmlformats.org/officeDocument/2006/relationships/image" Target="../media/image659.png"/><Relationship Id="rId54" Type="http://schemas.openxmlformats.org/officeDocument/2006/relationships/image" Target="../media/image672.svg"/><Relationship Id="rId62" Type="http://schemas.openxmlformats.org/officeDocument/2006/relationships/image" Target="../media/image680.svg"/><Relationship Id="rId70" Type="http://schemas.openxmlformats.org/officeDocument/2006/relationships/image" Target="../media/image688.svg"/><Relationship Id="rId75" Type="http://schemas.openxmlformats.org/officeDocument/2006/relationships/image" Target="../media/image693.png"/><Relationship Id="rId83" Type="http://schemas.openxmlformats.org/officeDocument/2006/relationships/image" Target="../media/image701.png"/><Relationship Id="rId1" Type="http://schemas.openxmlformats.org/officeDocument/2006/relationships/slideLayout" Target="../slideLayouts/slideLayout24.xml"/><Relationship Id="rId6" Type="http://schemas.openxmlformats.org/officeDocument/2006/relationships/image" Target="../media/image624.svg"/><Relationship Id="rId15" Type="http://schemas.openxmlformats.org/officeDocument/2006/relationships/image" Target="../media/image633.png"/><Relationship Id="rId23" Type="http://schemas.openxmlformats.org/officeDocument/2006/relationships/image" Target="../media/image641.png"/><Relationship Id="rId28" Type="http://schemas.openxmlformats.org/officeDocument/2006/relationships/image" Target="../media/image646.svg"/><Relationship Id="rId36" Type="http://schemas.openxmlformats.org/officeDocument/2006/relationships/image" Target="../media/image654.svg"/><Relationship Id="rId49" Type="http://schemas.openxmlformats.org/officeDocument/2006/relationships/image" Target="../media/image667.png"/><Relationship Id="rId57" Type="http://schemas.openxmlformats.org/officeDocument/2006/relationships/image" Target="../media/image675.png"/><Relationship Id="rId10" Type="http://schemas.openxmlformats.org/officeDocument/2006/relationships/image" Target="../media/image628.svg"/><Relationship Id="rId31" Type="http://schemas.openxmlformats.org/officeDocument/2006/relationships/image" Target="../media/image649.png"/><Relationship Id="rId44" Type="http://schemas.openxmlformats.org/officeDocument/2006/relationships/image" Target="../media/image662.svg"/><Relationship Id="rId52" Type="http://schemas.openxmlformats.org/officeDocument/2006/relationships/image" Target="../media/image670.svg"/><Relationship Id="rId60" Type="http://schemas.openxmlformats.org/officeDocument/2006/relationships/image" Target="../media/image678.svg"/><Relationship Id="rId65" Type="http://schemas.openxmlformats.org/officeDocument/2006/relationships/image" Target="../media/image683.png"/><Relationship Id="rId73" Type="http://schemas.openxmlformats.org/officeDocument/2006/relationships/image" Target="../media/image691.png"/><Relationship Id="rId78" Type="http://schemas.openxmlformats.org/officeDocument/2006/relationships/image" Target="../media/image696.svg"/><Relationship Id="rId81" Type="http://schemas.openxmlformats.org/officeDocument/2006/relationships/image" Target="../media/image699.png"/><Relationship Id="rId86" Type="http://schemas.openxmlformats.org/officeDocument/2006/relationships/image" Target="../media/image704.svg"/><Relationship Id="rId4" Type="http://schemas.openxmlformats.org/officeDocument/2006/relationships/image" Target="../media/image622.svg"/><Relationship Id="rId9" Type="http://schemas.openxmlformats.org/officeDocument/2006/relationships/image" Target="../media/image627.png"/><Relationship Id="rId13" Type="http://schemas.openxmlformats.org/officeDocument/2006/relationships/image" Target="../media/image631.png"/><Relationship Id="rId18" Type="http://schemas.openxmlformats.org/officeDocument/2006/relationships/image" Target="../media/image636.svg"/><Relationship Id="rId39" Type="http://schemas.openxmlformats.org/officeDocument/2006/relationships/image" Target="../media/image657.png"/><Relationship Id="rId34" Type="http://schemas.openxmlformats.org/officeDocument/2006/relationships/image" Target="../media/image652.svg"/><Relationship Id="rId50" Type="http://schemas.openxmlformats.org/officeDocument/2006/relationships/image" Target="../media/image668.svg"/><Relationship Id="rId55" Type="http://schemas.openxmlformats.org/officeDocument/2006/relationships/image" Target="../media/image673.png"/><Relationship Id="rId76" Type="http://schemas.openxmlformats.org/officeDocument/2006/relationships/image" Target="../media/image694.svg"/><Relationship Id="rId7" Type="http://schemas.openxmlformats.org/officeDocument/2006/relationships/image" Target="../media/image625.png"/><Relationship Id="rId71" Type="http://schemas.openxmlformats.org/officeDocument/2006/relationships/image" Target="../media/image689.png"/><Relationship Id="rId2" Type="http://schemas.openxmlformats.org/officeDocument/2006/relationships/notesSlide" Target="../notesSlides/notesSlide6.xml"/><Relationship Id="rId29" Type="http://schemas.openxmlformats.org/officeDocument/2006/relationships/image" Target="../media/image647.png"/><Relationship Id="rId24" Type="http://schemas.openxmlformats.org/officeDocument/2006/relationships/image" Target="../media/image642.svg"/><Relationship Id="rId40" Type="http://schemas.openxmlformats.org/officeDocument/2006/relationships/image" Target="../media/image658.svg"/><Relationship Id="rId45" Type="http://schemas.openxmlformats.org/officeDocument/2006/relationships/image" Target="../media/image663.png"/><Relationship Id="rId66" Type="http://schemas.openxmlformats.org/officeDocument/2006/relationships/image" Target="../media/image684.svg"/><Relationship Id="rId61" Type="http://schemas.openxmlformats.org/officeDocument/2006/relationships/image" Target="../media/image679.png"/><Relationship Id="rId82" Type="http://schemas.openxmlformats.org/officeDocument/2006/relationships/image" Target="../media/image700.svg"/></Relationships>
</file>

<file path=ppt/slides/_rels/slide63.xml.rels><?xml version="1.0" encoding="UTF-8" standalone="yes"?>
<Relationships xmlns="http://schemas.openxmlformats.org/package/2006/relationships"><Relationship Id="rId3" Type="http://schemas.openxmlformats.org/officeDocument/2006/relationships/image" Target="../media/image706.svg"/><Relationship Id="rId2" Type="http://schemas.openxmlformats.org/officeDocument/2006/relationships/image" Target="../media/image705.png"/><Relationship Id="rId1" Type="http://schemas.openxmlformats.org/officeDocument/2006/relationships/slideLayout" Target="../slideLayouts/slideLayout16.xml"/><Relationship Id="rId5" Type="http://schemas.openxmlformats.org/officeDocument/2006/relationships/image" Target="../media/image708.svg"/><Relationship Id="rId4" Type="http://schemas.openxmlformats.org/officeDocument/2006/relationships/image" Target="../media/image707.png"/></Relationships>
</file>

<file path=ppt/slides/_rels/slide6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718.svg"/><Relationship Id="rId3" Type="http://schemas.openxmlformats.org/officeDocument/2006/relationships/image" Target="../media/image710.svg"/><Relationship Id="rId7" Type="http://schemas.openxmlformats.org/officeDocument/2006/relationships/image" Target="../media/image714.svg"/><Relationship Id="rId12" Type="http://schemas.openxmlformats.org/officeDocument/2006/relationships/image" Target="../media/image717.png"/><Relationship Id="rId17" Type="http://schemas.openxmlformats.org/officeDocument/2006/relationships/image" Target="../media/image722.svg"/><Relationship Id="rId2" Type="http://schemas.openxmlformats.org/officeDocument/2006/relationships/image" Target="../media/image709.png"/><Relationship Id="rId16" Type="http://schemas.openxmlformats.org/officeDocument/2006/relationships/image" Target="../media/image721.png"/><Relationship Id="rId1" Type="http://schemas.openxmlformats.org/officeDocument/2006/relationships/slideLayout" Target="../slideLayouts/slideLayout17.xml"/><Relationship Id="rId6" Type="http://schemas.openxmlformats.org/officeDocument/2006/relationships/image" Target="../media/image713.png"/><Relationship Id="rId11" Type="http://schemas.openxmlformats.org/officeDocument/2006/relationships/image" Target="../media/image716.svg"/><Relationship Id="rId5" Type="http://schemas.openxmlformats.org/officeDocument/2006/relationships/image" Target="../media/image712.svg"/><Relationship Id="rId15" Type="http://schemas.openxmlformats.org/officeDocument/2006/relationships/image" Target="../media/image720.svg"/><Relationship Id="rId10" Type="http://schemas.openxmlformats.org/officeDocument/2006/relationships/image" Target="../media/image715.png"/><Relationship Id="rId4" Type="http://schemas.openxmlformats.org/officeDocument/2006/relationships/image" Target="../media/image711.png"/><Relationship Id="rId9" Type="http://schemas.openxmlformats.org/officeDocument/2006/relationships/image" Target="../media/image36.svg"/><Relationship Id="rId14" Type="http://schemas.openxmlformats.org/officeDocument/2006/relationships/image" Target="../media/image719.png"/></Relationships>
</file>

<file path=ppt/slides/_rels/slide65.xml.rels><?xml version="1.0" encoding="UTF-8" standalone="yes"?>
<Relationships xmlns="http://schemas.openxmlformats.org/package/2006/relationships"><Relationship Id="rId8" Type="http://schemas.openxmlformats.org/officeDocument/2006/relationships/image" Target="../media/image729.png"/><Relationship Id="rId13" Type="http://schemas.openxmlformats.org/officeDocument/2006/relationships/image" Target="../media/image734.svg"/><Relationship Id="rId18" Type="http://schemas.openxmlformats.org/officeDocument/2006/relationships/image" Target="../media/image739.png"/><Relationship Id="rId26" Type="http://schemas.openxmlformats.org/officeDocument/2006/relationships/image" Target="../media/image747.png"/><Relationship Id="rId3" Type="http://schemas.openxmlformats.org/officeDocument/2006/relationships/image" Target="../media/image724.svg"/><Relationship Id="rId21" Type="http://schemas.openxmlformats.org/officeDocument/2006/relationships/image" Target="../media/image742.svg"/><Relationship Id="rId7" Type="http://schemas.openxmlformats.org/officeDocument/2006/relationships/image" Target="../media/image728.svg"/><Relationship Id="rId12" Type="http://schemas.openxmlformats.org/officeDocument/2006/relationships/image" Target="../media/image733.png"/><Relationship Id="rId17" Type="http://schemas.openxmlformats.org/officeDocument/2006/relationships/image" Target="../media/image738.svg"/><Relationship Id="rId25" Type="http://schemas.openxmlformats.org/officeDocument/2006/relationships/image" Target="../media/image746.svg"/><Relationship Id="rId2" Type="http://schemas.openxmlformats.org/officeDocument/2006/relationships/image" Target="../media/image723.png"/><Relationship Id="rId16" Type="http://schemas.openxmlformats.org/officeDocument/2006/relationships/image" Target="../media/image737.png"/><Relationship Id="rId20" Type="http://schemas.openxmlformats.org/officeDocument/2006/relationships/image" Target="../media/image741.png"/><Relationship Id="rId1" Type="http://schemas.openxmlformats.org/officeDocument/2006/relationships/slideLayout" Target="../slideLayouts/slideLayout17.xml"/><Relationship Id="rId6" Type="http://schemas.openxmlformats.org/officeDocument/2006/relationships/image" Target="../media/image727.png"/><Relationship Id="rId11" Type="http://schemas.openxmlformats.org/officeDocument/2006/relationships/image" Target="../media/image732.svg"/><Relationship Id="rId24" Type="http://schemas.openxmlformats.org/officeDocument/2006/relationships/image" Target="../media/image745.png"/><Relationship Id="rId5" Type="http://schemas.openxmlformats.org/officeDocument/2006/relationships/image" Target="../media/image726.svg"/><Relationship Id="rId15" Type="http://schemas.openxmlformats.org/officeDocument/2006/relationships/image" Target="../media/image736.svg"/><Relationship Id="rId23" Type="http://schemas.openxmlformats.org/officeDocument/2006/relationships/image" Target="../media/image744.svg"/><Relationship Id="rId10" Type="http://schemas.openxmlformats.org/officeDocument/2006/relationships/image" Target="../media/image731.png"/><Relationship Id="rId19" Type="http://schemas.openxmlformats.org/officeDocument/2006/relationships/image" Target="../media/image740.svg"/><Relationship Id="rId4" Type="http://schemas.openxmlformats.org/officeDocument/2006/relationships/image" Target="../media/image725.png"/><Relationship Id="rId9" Type="http://schemas.openxmlformats.org/officeDocument/2006/relationships/image" Target="../media/image730.svg"/><Relationship Id="rId14" Type="http://schemas.openxmlformats.org/officeDocument/2006/relationships/image" Target="../media/image735.png"/><Relationship Id="rId22" Type="http://schemas.openxmlformats.org/officeDocument/2006/relationships/image" Target="../media/image743.png"/><Relationship Id="rId27" Type="http://schemas.openxmlformats.org/officeDocument/2006/relationships/image" Target="../media/image748.svg"/></Relationships>
</file>

<file path=ppt/slides/_rels/slide66.xml.rels><?xml version="1.0" encoding="UTF-8" standalone="yes"?>
<Relationships xmlns="http://schemas.openxmlformats.org/package/2006/relationships"><Relationship Id="rId8" Type="http://schemas.openxmlformats.org/officeDocument/2006/relationships/image" Target="../media/image755.png"/><Relationship Id="rId13" Type="http://schemas.openxmlformats.org/officeDocument/2006/relationships/image" Target="../media/image760.svg"/><Relationship Id="rId3" Type="http://schemas.openxmlformats.org/officeDocument/2006/relationships/image" Target="../media/image750.svg"/><Relationship Id="rId7" Type="http://schemas.openxmlformats.org/officeDocument/2006/relationships/image" Target="../media/image754.svg"/><Relationship Id="rId12" Type="http://schemas.openxmlformats.org/officeDocument/2006/relationships/image" Target="../media/image759.png"/><Relationship Id="rId17" Type="http://schemas.openxmlformats.org/officeDocument/2006/relationships/image" Target="../media/image764.svg"/><Relationship Id="rId2" Type="http://schemas.openxmlformats.org/officeDocument/2006/relationships/image" Target="../media/image749.png"/><Relationship Id="rId16" Type="http://schemas.openxmlformats.org/officeDocument/2006/relationships/image" Target="../media/image763.png"/><Relationship Id="rId1" Type="http://schemas.openxmlformats.org/officeDocument/2006/relationships/slideLayout" Target="../slideLayouts/slideLayout17.xml"/><Relationship Id="rId6" Type="http://schemas.openxmlformats.org/officeDocument/2006/relationships/image" Target="../media/image753.png"/><Relationship Id="rId11" Type="http://schemas.openxmlformats.org/officeDocument/2006/relationships/image" Target="../media/image758.svg"/><Relationship Id="rId5" Type="http://schemas.openxmlformats.org/officeDocument/2006/relationships/image" Target="../media/image752.svg"/><Relationship Id="rId15" Type="http://schemas.openxmlformats.org/officeDocument/2006/relationships/image" Target="../media/image762.svg"/><Relationship Id="rId10" Type="http://schemas.openxmlformats.org/officeDocument/2006/relationships/image" Target="../media/image757.png"/><Relationship Id="rId4" Type="http://schemas.openxmlformats.org/officeDocument/2006/relationships/image" Target="../media/image751.png"/><Relationship Id="rId9" Type="http://schemas.openxmlformats.org/officeDocument/2006/relationships/image" Target="../media/image756.svg"/><Relationship Id="rId14" Type="http://schemas.openxmlformats.org/officeDocument/2006/relationships/image" Target="../media/image761.png"/></Relationships>
</file>

<file path=ppt/slides/_rels/slide67.xml.rels><?xml version="1.0" encoding="UTF-8" standalone="yes"?>
<Relationships xmlns="http://schemas.openxmlformats.org/package/2006/relationships"><Relationship Id="rId8" Type="http://schemas.openxmlformats.org/officeDocument/2006/relationships/image" Target="../media/image771.png"/><Relationship Id="rId13" Type="http://schemas.openxmlformats.org/officeDocument/2006/relationships/image" Target="../media/image776.svg"/><Relationship Id="rId3" Type="http://schemas.openxmlformats.org/officeDocument/2006/relationships/image" Target="../media/image766.svg"/><Relationship Id="rId7" Type="http://schemas.openxmlformats.org/officeDocument/2006/relationships/image" Target="../media/image770.svg"/><Relationship Id="rId12" Type="http://schemas.openxmlformats.org/officeDocument/2006/relationships/image" Target="../media/image775.png"/><Relationship Id="rId17" Type="http://schemas.openxmlformats.org/officeDocument/2006/relationships/image" Target="../media/image780.svg"/><Relationship Id="rId2" Type="http://schemas.openxmlformats.org/officeDocument/2006/relationships/image" Target="../media/image765.png"/><Relationship Id="rId16" Type="http://schemas.openxmlformats.org/officeDocument/2006/relationships/image" Target="../media/image779.png"/><Relationship Id="rId1" Type="http://schemas.openxmlformats.org/officeDocument/2006/relationships/slideLayout" Target="../slideLayouts/slideLayout17.xml"/><Relationship Id="rId6" Type="http://schemas.openxmlformats.org/officeDocument/2006/relationships/image" Target="../media/image769.png"/><Relationship Id="rId11" Type="http://schemas.openxmlformats.org/officeDocument/2006/relationships/image" Target="../media/image774.svg"/><Relationship Id="rId5" Type="http://schemas.openxmlformats.org/officeDocument/2006/relationships/image" Target="../media/image768.svg"/><Relationship Id="rId15" Type="http://schemas.openxmlformats.org/officeDocument/2006/relationships/image" Target="../media/image778.svg"/><Relationship Id="rId10" Type="http://schemas.openxmlformats.org/officeDocument/2006/relationships/image" Target="../media/image773.png"/><Relationship Id="rId4" Type="http://schemas.openxmlformats.org/officeDocument/2006/relationships/image" Target="../media/image767.png"/><Relationship Id="rId9" Type="http://schemas.openxmlformats.org/officeDocument/2006/relationships/image" Target="../media/image772.svg"/><Relationship Id="rId14" Type="http://schemas.openxmlformats.org/officeDocument/2006/relationships/image" Target="../media/image777.png"/></Relationships>
</file>

<file path=ppt/slides/_rels/slide68.xml.rels><?xml version="1.0" encoding="UTF-8" standalone="yes"?>
<Relationships xmlns="http://schemas.openxmlformats.org/package/2006/relationships"><Relationship Id="rId8" Type="http://schemas.openxmlformats.org/officeDocument/2006/relationships/image" Target="../media/image785.png"/><Relationship Id="rId3" Type="http://schemas.openxmlformats.org/officeDocument/2006/relationships/image" Target="../media/image781.svg"/><Relationship Id="rId7" Type="http://schemas.openxmlformats.org/officeDocument/2006/relationships/image" Target="../media/image784.svg"/><Relationship Id="rId2" Type="http://schemas.openxmlformats.org/officeDocument/2006/relationships/image" Target="../media/image765.png"/><Relationship Id="rId1" Type="http://schemas.openxmlformats.org/officeDocument/2006/relationships/slideLayout" Target="../slideLayouts/slideLayout17.xml"/><Relationship Id="rId6" Type="http://schemas.openxmlformats.org/officeDocument/2006/relationships/image" Target="../media/image783.png"/><Relationship Id="rId5" Type="http://schemas.openxmlformats.org/officeDocument/2006/relationships/image" Target="../media/image782.svg"/><Relationship Id="rId4" Type="http://schemas.openxmlformats.org/officeDocument/2006/relationships/image" Target="../media/image773.png"/><Relationship Id="rId9" Type="http://schemas.openxmlformats.org/officeDocument/2006/relationships/image" Target="../media/image786.svg"/></Relationships>
</file>

<file path=ppt/slides/_rels/slide69.xml.rels><?xml version="1.0" encoding="UTF-8" standalone="yes"?>
<Relationships xmlns="http://schemas.openxmlformats.org/package/2006/relationships"><Relationship Id="rId3" Type="http://schemas.openxmlformats.org/officeDocument/2006/relationships/image" Target="../media/image788.svg"/><Relationship Id="rId2" Type="http://schemas.openxmlformats.org/officeDocument/2006/relationships/image" Target="../media/image787.png"/><Relationship Id="rId1" Type="http://schemas.openxmlformats.org/officeDocument/2006/relationships/slideLayout" Target="../slideLayouts/slideLayout18.xml"/><Relationship Id="rId5" Type="http://schemas.openxmlformats.org/officeDocument/2006/relationships/image" Target="../media/image790.svg"/><Relationship Id="rId4" Type="http://schemas.openxmlformats.org/officeDocument/2006/relationships/image" Target="../media/image7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797.png"/><Relationship Id="rId13" Type="http://schemas.openxmlformats.org/officeDocument/2006/relationships/image" Target="../media/image802.svg"/><Relationship Id="rId18" Type="http://schemas.openxmlformats.org/officeDocument/2006/relationships/image" Target="../media/image807.png"/><Relationship Id="rId26" Type="http://schemas.openxmlformats.org/officeDocument/2006/relationships/image" Target="../media/image815.png"/><Relationship Id="rId3" Type="http://schemas.openxmlformats.org/officeDocument/2006/relationships/image" Target="../media/image792.svg"/><Relationship Id="rId21" Type="http://schemas.openxmlformats.org/officeDocument/2006/relationships/image" Target="../media/image810.svg"/><Relationship Id="rId7" Type="http://schemas.openxmlformats.org/officeDocument/2006/relationships/image" Target="../media/image796.svg"/><Relationship Id="rId12" Type="http://schemas.openxmlformats.org/officeDocument/2006/relationships/image" Target="../media/image801.png"/><Relationship Id="rId17" Type="http://schemas.openxmlformats.org/officeDocument/2006/relationships/image" Target="../media/image806.svg"/><Relationship Id="rId25" Type="http://schemas.openxmlformats.org/officeDocument/2006/relationships/image" Target="../media/image814.svg"/><Relationship Id="rId2" Type="http://schemas.openxmlformats.org/officeDocument/2006/relationships/image" Target="../media/image791.png"/><Relationship Id="rId16" Type="http://schemas.openxmlformats.org/officeDocument/2006/relationships/image" Target="../media/image805.png"/><Relationship Id="rId20" Type="http://schemas.openxmlformats.org/officeDocument/2006/relationships/image" Target="../media/image809.png"/><Relationship Id="rId29" Type="http://schemas.openxmlformats.org/officeDocument/2006/relationships/image" Target="../media/image818.svg"/><Relationship Id="rId1" Type="http://schemas.openxmlformats.org/officeDocument/2006/relationships/slideLayout" Target="../slideLayouts/slideLayout19.xml"/><Relationship Id="rId6" Type="http://schemas.openxmlformats.org/officeDocument/2006/relationships/image" Target="../media/image795.png"/><Relationship Id="rId11" Type="http://schemas.openxmlformats.org/officeDocument/2006/relationships/image" Target="../media/image800.svg"/><Relationship Id="rId24" Type="http://schemas.openxmlformats.org/officeDocument/2006/relationships/image" Target="../media/image813.png"/><Relationship Id="rId5" Type="http://schemas.openxmlformats.org/officeDocument/2006/relationships/image" Target="../media/image794.svg"/><Relationship Id="rId15" Type="http://schemas.openxmlformats.org/officeDocument/2006/relationships/image" Target="../media/image804.svg"/><Relationship Id="rId23" Type="http://schemas.openxmlformats.org/officeDocument/2006/relationships/image" Target="../media/image812.svg"/><Relationship Id="rId28" Type="http://schemas.openxmlformats.org/officeDocument/2006/relationships/image" Target="../media/image817.png"/><Relationship Id="rId10" Type="http://schemas.openxmlformats.org/officeDocument/2006/relationships/image" Target="../media/image799.png"/><Relationship Id="rId19" Type="http://schemas.openxmlformats.org/officeDocument/2006/relationships/image" Target="../media/image808.svg"/><Relationship Id="rId31" Type="http://schemas.openxmlformats.org/officeDocument/2006/relationships/image" Target="../media/image820.svg"/><Relationship Id="rId4" Type="http://schemas.openxmlformats.org/officeDocument/2006/relationships/image" Target="../media/image793.png"/><Relationship Id="rId9" Type="http://schemas.openxmlformats.org/officeDocument/2006/relationships/image" Target="../media/image798.svg"/><Relationship Id="rId14" Type="http://schemas.openxmlformats.org/officeDocument/2006/relationships/image" Target="../media/image803.png"/><Relationship Id="rId22" Type="http://schemas.openxmlformats.org/officeDocument/2006/relationships/image" Target="../media/image811.png"/><Relationship Id="rId27" Type="http://schemas.openxmlformats.org/officeDocument/2006/relationships/image" Target="../media/image816.svg"/><Relationship Id="rId30" Type="http://schemas.openxmlformats.org/officeDocument/2006/relationships/image" Target="../media/image819.png"/></Relationships>
</file>

<file path=ppt/slides/_rels/slide71.xml.rels><?xml version="1.0" encoding="UTF-8" standalone="yes"?>
<Relationships xmlns="http://schemas.openxmlformats.org/package/2006/relationships"><Relationship Id="rId8" Type="http://schemas.openxmlformats.org/officeDocument/2006/relationships/image" Target="../media/image827.png"/><Relationship Id="rId13" Type="http://schemas.openxmlformats.org/officeDocument/2006/relationships/image" Target="../media/image832.svg"/><Relationship Id="rId3" Type="http://schemas.openxmlformats.org/officeDocument/2006/relationships/image" Target="../media/image822.svg"/><Relationship Id="rId7" Type="http://schemas.openxmlformats.org/officeDocument/2006/relationships/image" Target="../media/image826.svg"/><Relationship Id="rId12" Type="http://schemas.openxmlformats.org/officeDocument/2006/relationships/image" Target="../media/image831.png"/><Relationship Id="rId17" Type="http://schemas.openxmlformats.org/officeDocument/2006/relationships/image" Target="../media/image836.svg"/><Relationship Id="rId2" Type="http://schemas.openxmlformats.org/officeDocument/2006/relationships/image" Target="../media/image821.png"/><Relationship Id="rId16" Type="http://schemas.openxmlformats.org/officeDocument/2006/relationships/image" Target="../media/image835.png"/><Relationship Id="rId1" Type="http://schemas.openxmlformats.org/officeDocument/2006/relationships/slideLayout" Target="../slideLayouts/slideLayout19.xml"/><Relationship Id="rId6" Type="http://schemas.openxmlformats.org/officeDocument/2006/relationships/image" Target="../media/image825.png"/><Relationship Id="rId11" Type="http://schemas.openxmlformats.org/officeDocument/2006/relationships/image" Target="../media/image830.svg"/><Relationship Id="rId5" Type="http://schemas.openxmlformats.org/officeDocument/2006/relationships/image" Target="../media/image824.svg"/><Relationship Id="rId15" Type="http://schemas.openxmlformats.org/officeDocument/2006/relationships/image" Target="../media/image834.svg"/><Relationship Id="rId10" Type="http://schemas.openxmlformats.org/officeDocument/2006/relationships/image" Target="../media/image829.png"/><Relationship Id="rId4" Type="http://schemas.openxmlformats.org/officeDocument/2006/relationships/image" Target="../media/image823.png"/><Relationship Id="rId9" Type="http://schemas.openxmlformats.org/officeDocument/2006/relationships/image" Target="../media/image828.svg"/><Relationship Id="rId14" Type="http://schemas.openxmlformats.org/officeDocument/2006/relationships/image" Target="../media/image833.png"/></Relationships>
</file>

<file path=ppt/slides/_rels/slide72.xml.rels><?xml version="1.0" encoding="UTF-8" standalone="yes"?>
<Relationships xmlns="http://schemas.openxmlformats.org/package/2006/relationships"><Relationship Id="rId8" Type="http://schemas.openxmlformats.org/officeDocument/2006/relationships/image" Target="../media/image843.png"/><Relationship Id="rId13" Type="http://schemas.openxmlformats.org/officeDocument/2006/relationships/image" Target="../media/image848.svg"/><Relationship Id="rId18" Type="http://schemas.openxmlformats.org/officeDocument/2006/relationships/image" Target="../media/image853.png"/><Relationship Id="rId26" Type="http://schemas.openxmlformats.org/officeDocument/2006/relationships/image" Target="../media/image861.png"/><Relationship Id="rId3" Type="http://schemas.openxmlformats.org/officeDocument/2006/relationships/image" Target="../media/image838.svg"/><Relationship Id="rId21" Type="http://schemas.openxmlformats.org/officeDocument/2006/relationships/image" Target="../media/image856.svg"/><Relationship Id="rId7" Type="http://schemas.openxmlformats.org/officeDocument/2006/relationships/image" Target="../media/image842.svg"/><Relationship Id="rId12" Type="http://schemas.openxmlformats.org/officeDocument/2006/relationships/image" Target="../media/image847.png"/><Relationship Id="rId17" Type="http://schemas.openxmlformats.org/officeDocument/2006/relationships/image" Target="../media/image852.svg"/><Relationship Id="rId25" Type="http://schemas.openxmlformats.org/officeDocument/2006/relationships/image" Target="../media/image860.svg"/><Relationship Id="rId2" Type="http://schemas.openxmlformats.org/officeDocument/2006/relationships/image" Target="../media/image837.png"/><Relationship Id="rId16" Type="http://schemas.openxmlformats.org/officeDocument/2006/relationships/image" Target="../media/image851.png"/><Relationship Id="rId20" Type="http://schemas.openxmlformats.org/officeDocument/2006/relationships/image" Target="../media/image855.png"/><Relationship Id="rId29" Type="http://schemas.openxmlformats.org/officeDocument/2006/relationships/image" Target="../media/image864.svg"/><Relationship Id="rId1" Type="http://schemas.openxmlformats.org/officeDocument/2006/relationships/slideLayout" Target="../slideLayouts/slideLayout19.xml"/><Relationship Id="rId6" Type="http://schemas.openxmlformats.org/officeDocument/2006/relationships/image" Target="../media/image841.png"/><Relationship Id="rId11" Type="http://schemas.openxmlformats.org/officeDocument/2006/relationships/image" Target="../media/image846.svg"/><Relationship Id="rId24" Type="http://schemas.openxmlformats.org/officeDocument/2006/relationships/image" Target="../media/image859.png"/><Relationship Id="rId5" Type="http://schemas.openxmlformats.org/officeDocument/2006/relationships/image" Target="../media/image840.svg"/><Relationship Id="rId15" Type="http://schemas.openxmlformats.org/officeDocument/2006/relationships/image" Target="../media/image850.svg"/><Relationship Id="rId23" Type="http://schemas.openxmlformats.org/officeDocument/2006/relationships/image" Target="../media/image858.svg"/><Relationship Id="rId28" Type="http://schemas.openxmlformats.org/officeDocument/2006/relationships/image" Target="../media/image863.png"/><Relationship Id="rId10" Type="http://schemas.openxmlformats.org/officeDocument/2006/relationships/image" Target="../media/image845.png"/><Relationship Id="rId19" Type="http://schemas.openxmlformats.org/officeDocument/2006/relationships/image" Target="../media/image854.svg"/><Relationship Id="rId4" Type="http://schemas.openxmlformats.org/officeDocument/2006/relationships/image" Target="../media/image839.png"/><Relationship Id="rId9" Type="http://schemas.openxmlformats.org/officeDocument/2006/relationships/image" Target="../media/image844.svg"/><Relationship Id="rId14" Type="http://schemas.openxmlformats.org/officeDocument/2006/relationships/image" Target="../media/image849.png"/><Relationship Id="rId22" Type="http://schemas.openxmlformats.org/officeDocument/2006/relationships/image" Target="../media/image857.png"/><Relationship Id="rId27" Type="http://schemas.openxmlformats.org/officeDocument/2006/relationships/image" Target="../media/image862.svg"/></Relationships>
</file>

<file path=ppt/slides/_rels/slide73.xml.rels><?xml version="1.0" encoding="UTF-8" standalone="yes"?>
<Relationships xmlns="http://schemas.openxmlformats.org/package/2006/relationships"><Relationship Id="rId8" Type="http://schemas.openxmlformats.org/officeDocument/2006/relationships/image" Target="../media/image871.png"/><Relationship Id="rId13" Type="http://schemas.openxmlformats.org/officeDocument/2006/relationships/image" Target="../media/image876.svg"/><Relationship Id="rId18" Type="http://schemas.openxmlformats.org/officeDocument/2006/relationships/image" Target="../media/image881.png"/><Relationship Id="rId3" Type="http://schemas.openxmlformats.org/officeDocument/2006/relationships/image" Target="../media/image866.svg"/><Relationship Id="rId21" Type="http://schemas.openxmlformats.org/officeDocument/2006/relationships/image" Target="../media/image884.svg"/><Relationship Id="rId7" Type="http://schemas.openxmlformats.org/officeDocument/2006/relationships/image" Target="../media/image870.svg"/><Relationship Id="rId12" Type="http://schemas.openxmlformats.org/officeDocument/2006/relationships/image" Target="../media/image875.png"/><Relationship Id="rId17" Type="http://schemas.openxmlformats.org/officeDocument/2006/relationships/image" Target="../media/image880.svg"/><Relationship Id="rId25" Type="http://schemas.openxmlformats.org/officeDocument/2006/relationships/image" Target="../media/image888.svg"/><Relationship Id="rId2" Type="http://schemas.openxmlformats.org/officeDocument/2006/relationships/image" Target="../media/image865.png"/><Relationship Id="rId16" Type="http://schemas.openxmlformats.org/officeDocument/2006/relationships/image" Target="../media/image879.png"/><Relationship Id="rId20" Type="http://schemas.openxmlformats.org/officeDocument/2006/relationships/image" Target="../media/image883.png"/><Relationship Id="rId1" Type="http://schemas.openxmlformats.org/officeDocument/2006/relationships/slideLayout" Target="../slideLayouts/slideLayout19.xml"/><Relationship Id="rId6" Type="http://schemas.openxmlformats.org/officeDocument/2006/relationships/image" Target="../media/image869.png"/><Relationship Id="rId11" Type="http://schemas.openxmlformats.org/officeDocument/2006/relationships/image" Target="../media/image874.svg"/><Relationship Id="rId24" Type="http://schemas.openxmlformats.org/officeDocument/2006/relationships/image" Target="../media/image887.png"/><Relationship Id="rId5" Type="http://schemas.openxmlformats.org/officeDocument/2006/relationships/image" Target="../media/image868.svg"/><Relationship Id="rId15" Type="http://schemas.openxmlformats.org/officeDocument/2006/relationships/image" Target="../media/image878.svg"/><Relationship Id="rId23" Type="http://schemas.openxmlformats.org/officeDocument/2006/relationships/image" Target="../media/image886.svg"/><Relationship Id="rId10" Type="http://schemas.openxmlformats.org/officeDocument/2006/relationships/image" Target="../media/image873.png"/><Relationship Id="rId19" Type="http://schemas.openxmlformats.org/officeDocument/2006/relationships/image" Target="../media/image882.svg"/><Relationship Id="rId4" Type="http://schemas.openxmlformats.org/officeDocument/2006/relationships/image" Target="../media/image867.png"/><Relationship Id="rId9" Type="http://schemas.openxmlformats.org/officeDocument/2006/relationships/image" Target="../media/image872.svg"/><Relationship Id="rId14" Type="http://schemas.openxmlformats.org/officeDocument/2006/relationships/image" Target="../media/image877.png"/><Relationship Id="rId22" Type="http://schemas.openxmlformats.org/officeDocument/2006/relationships/image" Target="../media/image885.png"/></Relationships>
</file>

<file path=ppt/slides/_rels/slide74.xml.rels><?xml version="1.0" encoding="UTF-8" standalone="yes"?>
<Relationships xmlns="http://schemas.openxmlformats.org/package/2006/relationships"><Relationship Id="rId8" Type="http://schemas.openxmlformats.org/officeDocument/2006/relationships/image" Target="../media/image895.png"/><Relationship Id="rId13" Type="http://schemas.openxmlformats.org/officeDocument/2006/relationships/image" Target="../media/image900.svg"/><Relationship Id="rId18" Type="http://schemas.openxmlformats.org/officeDocument/2006/relationships/image" Target="../media/image905.png"/><Relationship Id="rId3" Type="http://schemas.openxmlformats.org/officeDocument/2006/relationships/image" Target="../media/image890.svg"/><Relationship Id="rId21" Type="http://schemas.openxmlformats.org/officeDocument/2006/relationships/image" Target="../media/image908.svg"/><Relationship Id="rId7" Type="http://schemas.openxmlformats.org/officeDocument/2006/relationships/image" Target="../media/image894.svg"/><Relationship Id="rId12" Type="http://schemas.openxmlformats.org/officeDocument/2006/relationships/image" Target="../media/image899.png"/><Relationship Id="rId17" Type="http://schemas.openxmlformats.org/officeDocument/2006/relationships/image" Target="../media/image904.svg"/><Relationship Id="rId2" Type="http://schemas.openxmlformats.org/officeDocument/2006/relationships/image" Target="../media/image889.png"/><Relationship Id="rId16" Type="http://schemas.openxmlformats.org/officeDocument/2006/relationships/image" Target="../media/image903.png"/><Relationship Id="rId20" Type="http://schemas.openxmlformats.org/officeDocument/2006/relationships/image" Target="../media/image907.png"/><Relationship Id="rId1" Type="http://schemas.openxmlformats.org/officeDocument/2006/relationships/slideLayout" Target="../slideLayouts/slideLayout19.xml"/><Relationship Id="rId6" Type="http://schemas.openxmlformats.org/officeDocument/2006/relationships/image" Target="../media/image893.png"/><Relationship Id="rId11" Type="http://schemas.openxmlformats.org/officeDocument/2006/relationships/image" Target="../media/image898.svg"/><Relationship Id="rId5" Type="http://schemas.openxmlformats.org/officeDocument/2006/relationships/image" Target="../media/image892.svg"/><Relationship Id="rId15" Type="http://schemas.openxmlformats.org/officeDocument/2006/relationships/image" Target="../media/image902.svg"/><Relationship Id="rId23" Type="http://schemas.openxmlformats.org/officeDocument/2006/relationships/image" Target="../media/image910.svg"/><Relationship Id="rId10" Type="http://schemas.openxmlformats.org/officeDocument/2006/relationships/image" Target="../media/image897.png"/><Relationship Id="rId19" Type="http://schemas.openxmlformats.org/officeDocument/2006/relationships/image" Target="../media/image906.svg"/><Relationship Id="rId4" Type="http://schemas.openxmlformats.org/officeDocument/2006/relationships/image" Target="../media/image891.png"/><Relationship Id="rId9" Type="http://schemas.openxmlformats.org/officeDocument/2006/relationships/image" Target="../media/image896.svg"/><Relationship Id="rId14" Type="http://schemas.openxmlformats.org/officeDocument/2006/relationships/image" Target="../media/image901.png"/><Relationship Id="rId22" Type="http://schemas.openxmlformats.org/officeDocument/2006/relationships/image" Target="../media/image909.png"/></Relationships>
</file>

<file path=ppt/slides/_rels/slide75.xml.rels><?xml version="1.0" encoding="UTF-8" standalone="yes"?>
<Relationships xmlns="http://schemas.openxmlformats.org/package/2006/relationships"><Relationship Id="rId3" Type="http://schemas.openxmlformats.org/officeDocument/2006/relationships/image" Target="../media/image912.svg"/><Relationship Id="rId2" Type="http://schemas.openxmlformats.org/officeDocument/2006/relationships/image" Target="../media/image911.png"/><Relationship Id="rId1" Type="http://schemas.openxmlformats.org/officeDocument/2006/relationships/slideLayout" Target="../slideLayouts/slideLayout11.xml"/><Relationship Id="rId5" Type="http://schemas.openxmlformats.org/officeDocument/2006/relationships/image" Target="../media/image914.svg"/><Relationship Id="rId4" Type="http://schemas.openxmlformats.org/officeDocument/2006/relationships/image" Target="../media/image913.png"/></Relationships>
</file>

<file path=ppt/slides/_rels/slide76.xml.rels><?xml version="1.0" encoding="UTF-8" standalone="yes"?>
<Relationships xmlns="http://schemas.openxmlformats.org/package/2006/relationships"><Relationship Id="rId8" Type="http://schemas.openxmlformats.org/officeDocument/2006/relationships/image" Target="../media/image921.png"/><Relationship Id="rId13" Type="http://schemas.openxmlformats.org/officeDocument/2006/relationships/image" Target="../media/image926.svg"/><Relationship Id="rId3" Type="http://schemas.openxmlformats.org/officeDocument/2006/relationships/image" Target="../media/image916.svg"/><Relationship Id="rId7" Type="http://schemas.openxmlformats.org/officeDocument/2006/relationships/image" Target="../media/image920.svg"/><Relationship Id="rId12" Type="http://schemas.openxmlformats.org/officeDocument/2006/relationships/image" Target="../media/image925.png"/><Relationship Id="rId17" Type="http://schemas.openxmlformats.org/officeDocument/2006/relationships/image" Target="../media/image930.svg"/><Relationship Id="rId2" Type="http://schemas.openxmlformats.org/officeDocument/2006/relationships/image" Target="../media/image915.png"/><Relationship Id="rId16" Type="http://schemas.openxmlformats.org/officeDocument/2006/relationships/image" Target="../media/image929.png"/><Relationship Id="rId1" Type="http://schemas.openxmlformats.org/officeDocument/2006/relationships/slideLayout" Target="../slideLayouts/slideLayout12.xml"/><Relationship Id="rId6" Type="http://schemas.openxmlformats.org/officeDocument/2006/relationships/image" Target="../media/image919.png"/><Relationship Id="rId11" Type="http://schemas.openxmlformats.org/officeDocument/2006/relationships/image" Target="../media/image924.svg"/><Relationship Id="rId5" Type="http://schemas.openxmlformats.org/officeDocument/2006/relationships/image" Target="../media/image918.svg"/><Relationship Id="rId15" Type="http://schemas.openxmlformats.org/officeDocument/2006/relationships/image" Target="../media/image928.svg"/><Relationship Id="rId10" Type="http://schemas.openxmlformats.org/officeDocument/2006/relationships/image" Target="../media/image923.png"/><Relationship Id="rId4" Type="http://schemas.openxmlformats.org/officeDocument/2006/relationships/image" Target="../media/image917.png"/><Relationship Id="rId9" Type="http://schemas.openxmlformats.org/officeDocument/2006/relationships/image" Target="../media/image922.svg"/><Relationship Id="rId14" Type="http://schemas.openxmlformats.org/officeDocument/2006/relationships/image" Target="../media/image927.png"/></Relationships>
</file>

<file path=ppt/slides/_rels/slide77.xml.rels><?xml version="1.0" encoding="UTF-8" standalone="yes"?>
<Relationships xmlns="http://schemas.openxmlformats.org/package/2006/relationships"><Relationship Id="rId8" Type="http://schemas.openxmlformats.org/officeDocument/2006/relationships/image" Target="../media/image937.png"/><Relationship Id="rId13" Type="http://schemas.openxmlformats.org/officeDocument/2006/relationships/image" Target="../media/image942.svg"/><Relationship Id="rId3" Type="http://schemas.openxmlformats.org/officeDocument/2006/relationships/image" Target="../media/image932.svg"/><Relationship Id="rId7" Type="http://schemas.openxmlformats.org/officeDocument/2006/relationships/image" Target="../media/image936.svg"/><Relationship Id="rId12" Type="http://schemas.openxmlformats.org/officeDocument/2006/relationships/image" Target="../media/image941.png"/><Relationship Id="rId17" Type="http://schemas.openxmlformats.org/officeDocument/2006/relationships/image" Target="../media/image946.svg"/><Relationship Id="rId2" Type="http://schemas.openxmlformats.org/officeDocument/2006/relationships/image" Target="../media/image931.png"/><Relationship Id="rId16" Type="http://schemas.openxmlformats.org/officeDocument/2006/relationships/image" Target="../media/image945.png"/><Relationship Id="rId1" Type="http://schemas.openxmlformats.org/officeDocument/2006/relationships/slideLayout" Target="../slideLayouts/slideLayout12.xml"/><Relationship Id="rId6" Type="http://schemas.openxmlformats.org/officeDocument/2006/relationships/image" Target="../media/image935.png"/><Relationship Id="rId11" Type="http://schemas.openxmlformats.org/officeDocument/2006/relationships/image" Target="../media/image940.svg"/><Relationship Id="rId5" Type="http://schemas.openxmlformats.org/officeDocument/2006/relationships/image" Target="../media/image934.svg"/><Relationship Id="rId15" Type="http://schemas.openxmlformats.org/officeDocument/2006/relationships/image" Target="../media/image944.svg"/><Relationship Id="rId10" Type="http://schemas.openxmlformats.org/officeDocument/2006/relationships/image" Target="../media/image939.png"/><Relationship Id="rId4" Type="http://schemas.openxmlformats.org/officeDocument/2006/relationships/image" Target="../media/image933.png"/><Relationship Id="rId9" Type="http://schemas.openxmlformats.org/officeDocument/2006/relationships/image" Target="../media/image938.svg"/><Relationship Id="rId14" Type="http://schemas.openxmlformats.org/officeDocument/2006/relationships/image" Target="../media/image943.png"/></Relationships>
</file>

<file path=ppt/slides/_rels/slide78.xml.rels><?xml version="1.0" encoding="UTF-8" standalone="yes"?>
<Relationships xmlns="http://schemas.openxmlformats.org/package/2006/relationships"><Relationship Id="rId3" Type="http://schemas.openxmlformats.org/officeDocument/2006/relationships/image" Target="../media/image948.svg"/><Relationship Id="rId2" Type="http://schemas.openxmlformats.org/officeDocument/2006/relationships/image" Target="../media/image947.png"/><Relationship Id="rId1" Type="http://schemas.openxmlformats.org/officeDocument/2006/relationships/slideLayout" Target="../slideLayouts/slideLayout16.xml"/><Relationship Id="rId5" Type="http://schemas.openxmlformats.org/officeDocument/2006/relationships/image" Target="../media/image950.svg"/><Relationship Id="rId4" Type="http://schemas.openxmlformats.org/officeDocument/2006/relationships/image" Target="../media/image949.png"/></Relationships>
</file>

<file path=ppt/slides/_rels/slide79.xml.rels><?xml version="1.0" encoding="UTF-8" standalone="yes"?>
<Relationships xmlns="http://schemas.openxmlformats.org/package/2006/relationships"><Relationship Id="rId8" Type="http://schemas.openxmlformats.org/officeDocument/2006/relationships/image" Target="../media/image957.png"/><Relationship Id="rId13" Type="http://schemas.openxmlformats.org/officeDocument/2006/relationships/image" Target="../media/image962.svg"/><Relationship Id="rId18" Type="http://schemas.openxmlformats.org/officeDocument/2006/relationships/image" Target="../media/image967.png"/><Relationship Id="rId3" Type="http://schemas.openxmlformats.org/officeDocument/2006/relationships/image" Target="../media/image952.svg"/><Relationship Id="rId7" Type="http://schemas.openxmlformats.org/officeDocument/2006/relationships/image" Target="../media/image956.svg"/><Relationship Id="rId12" Type="http://schemas.openxmlformats.org/officeDocument/2006/relationships/image" Target="../media/image961.png"/><Relationship Id="rId17" Type="http://schemas.openxmlformats.org/officeDocument/2006/relationships/image" Target="../media/image966.svg"/><Relationship Id="rId2" Type="http://schemas.openxmlformats.org/officeDocument/2006/relationships/image" Target="../media/image951.png"/><Relationship Id="rId16" Type="http://schemas.openxmlformats.org/officeDocument/2006/relationships/image" Target="../media/image965.png"/><Relationship Id="rId1" Type="http://schemas.openxmlformats.org/officeDocument/2006/relationships/slideLayout" Target="../slideLayouts/slideLayout17.xml"/><Relationship Id="rId6" Type="http://schemas.openxmlformats.org/officeDocument/2006/relationships/image" Target="../media/image955.png"/><Relationship Id="rId11" Type="http://schemas.openxmlformats.org/officeDocument/2006/relationships/image" Target="../media/image960.svg"/><Relationship Id="rId5" Type="http://schemas.openxmlformats.org/officeDocument/2006/relationships/image" Target="../media/image954.svg"/><Relationship Id="rId15" Type="http://schemas.openxmlformats.org/officeDocument/2006/relationships/image" Target="../media/image964.svg"/><Relationship Id="rId10" Type="http://schemas.openxmlformats.org/officeDocument/2006/relationships/image" Target="../media/image959.png"/><Relationship Id="rId19" Type="http://schemas.openxmlformats.org/officeDocument/2006/relationships/image" Target="../media/image968.svg"/><Relationship Id="rId4" Type="http://schemas.openxmlformats.org/officeDocument/2006/relationships/image" Target="../media/image953.png"/><Relationship Id="rId9" Type="http://schemas.openxmlformats.org/officeDocument/2006/relationships/image" Target="../media/image958.svg"/><Relationship Id="rId14" Type="http://schemas.openxmlformats.org/officeDocument/2006/relationships/image" Target="../media/image963.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80.xml.rels><?xml version="1.0" encoding="UTF-8" standalone="yes"?>
<Relationships xmlns="http://schemas.openxmlformats.org/package/2006/relationships"><Relationship Id="rId8" Type="http://schemas.openxmlformats.org/officeDocument/2006/relationships/image" Target="../media/image975.png"/><Relationship Id="rId13" Type="http://schemas.openxmlformats.org/officeDocument/2006/relationships/image" Target="../media/image980.svg"/><Relationship Id="rId3" Type="http://schemas.openxmlformats.org/officeDocument/2006/relationships/image" Target="../media/image970.svg"/><Relationship Id="rId7" Type="http://schemas.openxmlformats.org/officeDocument/2006/relationships/image" Target="../media/image974.svg"/><Relationship Id="rId12" Type="http://schemas.openxmlformats.org/officeDocument/2006/relationships/image" Target="../media/image979.png"/><Relationship Id="rId17" Type="http://schemas.openxmlformats.org/officeDocument/2006/relationships/image" Target="../media/image984.svg"/><Relationship Id="rId2" Type="http://schemas.openxmlformats.org/officeDocument/2006/relationships/image" Target="../media/image969.png"/><Relationship Id="rId16" Type="http://schemas.openxmlformats.org/officeDocument/2006/relationships/image" Target="../media/image983.png"/><Relationship Id="rId1" Type="http://schemas.openxmlformats.org/officeDocument/2006/relationships/slideLayout" Target="../slideLayouts/slideLayout17.xml"/><Relationship Id="rId6" Type="http://schemas.openxmlformats.org/officeDocument/2006/relationships/image" Target="../media/image973.png"/><Relationship Id="rId11" Type="http://schemas.openxmlformats.org/officeDocument/2006/relationships/image" Target="../media/image978.svg"/><Relationship Id="rId5" Type="http://schemas.openxmlformats.org/officeDocument/2006/relationships/image" Target="../media/image972.svg"/><Relationship Id="rId15" Type="http://schemas.openxmlformats.org/officeDocument/2006/relationships/image" Target="../media/image982.svg"/><Relationship Id="rId10" Type="http://schemas.openxmlformats.org/officeDocument/2006/relationships/image" Target="../media/image977.png"/><Relationship Id="rId4" Type="http://schemas.openxmlformats.org/officeDocument/2006/relationships/image" Target="../media/image971.png"/><Relationship Id="rId9" Type="http://schemas.openxmlformats.org/officeDocument/2006/relationships/image" Target="../media/image976.svg"/><Relationship Id="rId14" Type="http://schemas.openxmlformats.org/officeDocument/2006/relationships/image" Target="../media/image981.png"/></Relationships>
</file>

<file path=ppt/slides/_rels/slide81.xml.rels><?xml version="1.0" encoding="UTF-8" standalone="yes"?>
<Relationships xmlns="http://schemas.openxmlformats.org/package/2006/relationships"><Relationship Id="rId3" Type="http://schemas.openxmlformats.org/officeDocument/2006/relationships/image" Target="../media/image986.svg"/><Relationship Id="rId2" Type="http://schemas.openxmlformats.org/officeDocument/2006/relationships/image" Target="../media/image985.png"/><Relationship Id="rId1" Type="http://schemas.openxmlformats.org/officeDocument/2006/relationships/slideLayout" Target="../slideLayouts/slideLayout17.xml"/><Relationship Id="rId5" Type="http://schemas.openxmlformats.org/officeDocument/2006/relationships/image" Target="../media/image988.svg"/><Relationship Id="rId4" Type="http://schemas.openxmlformats.org/officeDocument/2006/relationships/image" Target="../media/image987.png"/></Relationships>
</file>

<file path=ppt/slides/_rels/slide82.xml.rels><?xml version="1.0" encoding="UTF-8" standalone="yes"?>
<Relationships xmlns="http://schemas.openxmlformats.org/package/2006/relationships"><Relationship Id="rId3" Type="http://schemas.openxmlformats.org/officeDocument/2006/relationships/image" Target="../media/image990.svg"/><Relationship Id="rId2" Type="http://schemas.openxmlformats.org/officeDocument/2006/relationships/image" Target="../media/image989.png"/><Relationship Id="rId1" Type="http://schemas.openxmlformats.org/officeDocument/2006/relationships/slideLayout" Target="../slideLayouts/slideLayout14.xml"/><Relationship Id="rId5" Type="http://schemas.openxmlformats.org/officeDocument/2006/relationships/image" Target="../media/image992.svg"/><Relationship Id="rId4" Type="http://schemas.openxmlformats.org/officeDocument/2006/relationships/image" Target="../media/image991.png"/></Relationships>
</file>

<file path=ppt/slides/_rels/slide83.xml.rels><?xml version="1.0" encoding="UTF-8" standalone="yes"?>
<Relationships xmlns="http://schemas.openxmlformats.org/package/2006/relationships"><Relationship Id="rId8" Type="http://schemas.openxmlformats.org/officeDocument/2006/relationships/image" Target="../media/image999.png"/><Relationship Id="rId13" Type="http://schemas.openxmlformats.org/officeDocument/2006/relationships/image" Target="../media/image1004.svg"/><Relationship Id="rId18" Type="http://schemas.openxmlformats.org/officeDocument/2006/relationships/image" Target="../media/image1009.png"/><Relationship Id="rId3" Type="http://schemas.openxmlformats.org/officeDocument/2006/relationships/image" Target="../media/image994.svg"/><Relationship Id="rId7" Type="http://schemas.openxmlformats.org/officeDocument/2006/relationships/image" Target="../media/image998.svg"/><Relationship Id="rId12" Type="http://schemas.openxmlformats.org/officeDocument/2006/relationships/image" Target="../media/image1003.png"/><Relationship Id="rId17" Type="http://schemas.openxmlformats.org/officeDocument/2006/relationships/image" Target="../media/image1008.svg"/><Relationship Id="rId2" Type="http://schemas.openxmlformats.org/officeDocument/2006/relationships/image" Target="../media/image993.png"/><Relationship Id="rId16" Type="http://schemas.openxmlformats.org/officeDocument/2006/relationships/image" Target="../media/image1007.png"/><Relationship Id="rId1" Type="http://schemas.openxmlformats.org/officeDocument/2006/relationships/slideLayout" Target="../slideLayouts/slideLayout15.xml"/><Relationship Id="rId6" Type="http://schemas.openxmlformats.org/officeDocument/2006/relationships/image" Target="../media/image997.png"/><Relationship Id="rId11" Type="http://schemas.openxmlformats.org/officeDocument/2006/relationships/image" Target="../media/image1002.svg"/><Relationship Id="rId5" Type="http://schemas.openxmlformats.org/officeDocument/2006/relationships/image" Target="../media/image996.svg"/><Relationship Id="rId15" Type="http://schemas.openxmlformats.org/officeDocument/2006/relationships/image" Target="../media/image1006.svg"/><Relationship Id="rId10" Type="http://schemas.openxmlformats.org/officeDocument/2006/relationships/image" Target="../media/image1001.png"/><Relationship Id="rId19" Type="http://schemas.openxmlformats.org/officeDocument/2006/relationships/image" Target="../media/image1010.svg"/><Relationship Id="rId4" Type="http://schemas.openxmlformats.org/officeDocument/2006/relationships/image" Target="../media/image995.png"/><Relationship Id="rId9" Type="http://schemas.openxmlformats.org/officeDocument/2006/relationships/image" Target="../media/image1000.svg"/><Relationship Id="rId14" Type="http://schemas.openxmlformats.org/officeDocument/2006/relationships/image" Target="../media/image1005.png"/></Relationships>
</file>

<file path=ppt/slides/_rels/slide84.xml.rels><?xml version="1.0" encoding="UTF-8" standalone="yes"?>
<Relationships xmlns="http://schemas.openxmlformats.org/package/2006/relationships"><Relationship Id="rId3" Type="http://schemas.openxmlformats.org/officeDocument/2006/relationships/image" Target="../media/image1012.svg"/><Relationship Id="rId2" Type="http://schemas.openxmlformats.org/officeDocument/2006/relationships/image" Target="../media/image1011.png"/><Relationship Id="rId1" Type="http://schemas.openxmlformats.org/officeDocument/2006/relationships/slideLayout" Target="../slideLayouts/slideLayout15.xml"/><Relationship Id="rId5" Type="http://schemas.openxmlformats.org/officeDocument/2006/relationships/image" Target="../media/image1014.svg"/><Relationship Id="rId4" Type="http://schemas.openxmlformats.org/officeDocument/2006/relationships/image" Target="../media/image1013.png"/></Relationships>
</file>

<file path=ppt/slides/_rels/slide85.xml.rels><?xml version="1.0" encoding="UTF-8" standalone="yes"?>
<Relationships xmlns="http://schemas.openxmlformats.org/package/2006/relationships"><Relationship Id="rId3" Type="http://schemas.openxmlformats.org/officeDocument/2006/relationships/image" Target="../media/image1016.svg"/><Relationship Id="rId2" Type="http://schemas.openxmlformats.org/officeDocument/2006/relationships/image" Target="../media/image1015.png"/><Relationship Id="rId1" Type="http://schemas.openxmlformats.org/officeDocument/2006/relationships/slideLayout" Target="../slideLayouts/slideLayout25.xml"/><Relationship Id="rId5" Type="http://schemas.openxmlformats.org/officeDocument/2006/relationships/image" Target="../media/image1018.svg"/><Relationship Id="rId4" Type="http://schemas.openxmlformats.org/officeDocument/2006/relationships/image" Target="../media/image1017.png"/></Relationships>
</file>

<file path=ppt/slides/_rels/slide86.xml.rels><?xml version="1.0" encoding="UTF-8" standalone="yes"?>
<Relationships xmlns="http://schemas.openxmlformats.org/package/2006/relationships"><Relationship Id="rId8" Type="http://schemas.openxmlformats.org/officeDocument/2006/relationships/image" Target="../media/image1024.svg"/><Relationship Id="rId13" Type="http://schemas.openxmlformats.org/officeDocument/2006/relationships/image" Target="../media/image1029.png"/><Relationship Id="rId18" Type="http://schemas.openxmlformats.org/officeDocument/2006/relationships/image" Target="../media/image1034.svg"/><Relationship Id="rId26" Type="http://schemas.openxmlformats.org/officeDocument/2006/relationships/image" Target="../media/image1042.svg"/><Relationship Id="rId3" Type="http://schemas.openxmlformats.org/officeDocument/2006/relationships/image" Target="../media/image1019.png"/><Relationship Id="rId21" Type="http://schemas.openxmlformats.org/officeDocument/2006/relationships/image" Target="../media/image1037.png"/><Relationship Id="rId7" Type="http://schemas.openxmlformats.org/officeDocument/2006/relationships/image" Target="../media/image1023.png"/><Relationship Id="rId12" Type="http://schemas.openxmlformats.org/officeDocument/2006/relationships/image" Target="../media/image1028.svg"/><Relationship Id="rId17" Type="http://schemas.openxmlformats.org/officeDocument/2006/relationships/image" Target="../media/image1033.png"/><Relationship Id="rId25" Type="http://schemas.openxmlformats.org/officeDocument/2006/relationships/image" Target="../media/image1041.png"/><Relationship Id="rId2" Type="http://schemas.openxmlformats.org/officeDocument/2006/relationships/notesSlide" Target="../notesSlides/notesSlide7.xml"/><Relationship Id="rId16" Type="http://schemas.openxmlformats.org/officeDocument/2006/relationships/image" Target="../media/image1032.svg"/><Relationship Id="rId20" Type="http://schemas.openxmlformats.org/officeDocument/2006/relationships/image" Target="../media/image1036.svg"/><Relationship Id="rId29" Type="http://schemas.openxmlformats.org/officeDocument/2006/relationships/image" Target="../media/image1045.png"/><Relationship Id="rId1" Type="http://schemas.openxmlformats.org/officeDocument/2006/relationships/slideLayout" Target="../slideLayouts/slideLayout26.xml"/><Relationship Id="rId6" Type="http://schemas.openxmlformats.org/officeDocument/2006/relationships/image" Target="../media/image1022.svg"/><Relationship Id="rId11" Type="http://schemas.openxmlformats.org/officeDocument/2006/relationships/image" Target="../media/image1027.png"/><Relationship Id="rId24" Type="http://schemas.openxmlformats.org/officeDocument/2006/relationships/image" Target="../media/image1040.svg"/><Relationship Id="rId5" Type="http://schemas.openxmlformats.org/officeDocument/2006/relationships/image" Target="../media/image1021.png"/><Relationship Id="rId15" Type="http://schemas.openxmlformats.org/officeDocument/2006/relationships/image" Target="../media/image1031.png"/><Relationship Id="rId23" Type="http://schemas.openxmlformats.org/officeDocument/2006/relationships/image" Target="../media/image1039.png"/><Relationship Id="rId28" Type="http://schemas.openxmlformats.org/officeDocument/2006/relationships/image" Target="../media/image1044.svg"/><Relationship Id="rId10" Type="http://schemas.openxmlformats.org/officeDocument/2006/relationships/image" Target="../media/image1026.svg"/><Relationship Id="rId19" Type="http://schemas.openxmlformats.org/officeDocument/2006/relationships/image" Target="../media/image1035.png"/><Relationship Id="rId4" Type="http://schemas.openxmlformats.org/officeDocument/2006/relationships/image" Target="../media/image1020.svg"/><Relationship Id="rId9" Type="http://schemas.openxmlformats.org/officeDocument/2006/relationships/image" Target="../media/image1025.png"/><Relationship Id="rId14" Type="http://schemas.openxmlformats.org/officeDocument/2006/relationships/image" Target="../media/image1030.svg"/><Relationship Id="rId22" Type="http://schemas.openxmlformats.org/officeDocument/2006/relationships/image" Target="../media/image1038.svg"/><Relationship Id="rId27" Type="http://schemas.openxmlformats.org/officeDocument/2006/relationships/image" Target="../media/image1043.png"/><Relationship Id="rId30" Type="http://schemas.openxmlformats.org/officeDocument/2006/relationships/image" Target="../media/image1046.svg"/></Relationships>
</file>

<file path=ppt/slides/_rels/slide87.xml.rels><?xml version="1.0" encoding="UTF-8" standalone="yes"?>
<Relationships xmlns="http://schemas.openxmlformats.org/package/2006/relationships"><Relationship Id="rId8" Type="http://schemas.openxmlformats.org/officeDocument/2006/relationships/image" Target="../media/image1052.svg"/><Relationship Id="rId13" Type="http://schemas.openxmlformats.org/officeDocument/2006/relationships/image" Target="../media/image1057.png"/><Relationship Id="rId18" Type="http://schemas.openxmlformats.org/officeDocument/2006/relationships/image" Target="../media/image1062.svg"/><Relationship Id="rId26" Type="http://schemas.openxmlformats.org/officeDocument/2006/relationships/image" Target="../media/image1068.svg"/><Relationship Id="rId3" Type="http://schemas.openxmlformats.org/officeDocument/2006/relationships/image" Target="../media/image1047.png"/><Relationship Id="rId21" Type="http://schemas.openxmlformats.org/officeDocument/2006/relationships/image" Target="../media/image17.png"/><Relationship Id="rId7" Type="http://schemas.openxmlformats.org/officeDocument/2006/relationships/image" Target="../media/image1051.png"/><Relationship Id="rId12" Type="http://schemas.openxmlformats.org/officeDocument/2006/relationships/image" Target="../media/image1056.svg"/><Relationship Id="rId17" Type="http://schemas.openxmlformats.org/officeDocument/2006/relationships/image" Target="../media/image1061.png"/><Relationship Id="rId25" Type="http://schemas.openxmlformats.org/officeDocument/2006/relationships/image" Target="../media/image1067.png"/><Relationship Id="rId2" Type="http://schemas.openxmlformats.org/officeDocument/2006/relationships/notesSlide" Target="../notesSlides/notesSlide8.xml"/><Relationship Id="rId16" Type="http://schemas.openxmlformats.org/officeDocument/2006/relationships/image" Target="../media/image1060.svg"/><Relationship Id="rId20" Type="http://schemas.openxmlformats.org/officeDocument/2006/relationships/image" Target="../media/image1064.svg"/><Relationship Id="rId29" Type="http://schemas.openxmlformats.org/officeDocument/2006/relationships/image" Target="../media/image1071.png"/><Relationship Id="rId1" Type="http://schemas.openxmlformats.org/officeDocument/2006/relationships/slideLayout" Target="../slideLayouts/slideLayout26.xml"/><Relationship Id="rId6" Type="http://schemas.openxmlformats.org/officeDocument/2006/relationships/image" Target="../media/image1050.svg"/><Relationship Id="rId11" Type="http://schemas.openxmlformats.org/officeDocument/2006/relationships/image" Target="../media/image1055.png"/><Relationship Id="rId24" Type="http://schemas.openxmlformats.org/officeDocument/2006/relationships/image" Target="../media/image1066.svg"/><Relationship Id="rId5" Type="http://schemas.openxmlformats.org/officeDocument/2006/relationships/image" Target="../media/image1049.png"/><Relationship Id="rId15" Type="http://schemas.openxmlformats.org/officeDocument/2006/relationships/image" Target="../media/image1059.png"/><Relationship Id="rId23" Type="http://schemas.openxmlformats.org/officeDocument/2006/relationships/image" Target="../media/image1065.png"/><Relationship Id="rId28" Type="http://schemas.openxmlformats.org/officeDocument/2006/relationships/image" Target="../media/image1070.svg"/><Relationship Id="rId10" Type="http://schemas.openxmlformats.org/officeDocument/2006/relationships/image" Target="../media/image1054.svg"/><Relationship Id="rId19" Type="http://schemas.openxmlformats.org/officeDocument/2006/relationships/image" Target="../media/image1063.png"/><Relationship Id="rId4" Type="http://schemas.openxmlformats.org/officeDocument/2006/relationships/image" Target="../media/image1048.svg"/><Relationship Id="rId9" Type="http://schemas.openxmlformats.org/officeDocument/2006/relationships/image" Target="../media/image1053.png"/><Relationship Id="rId14" Type="http://schemas.openxmlformats.org/officeDocument/2006/relationships/image" Target="../media/image1058.svg"/><Relationship Id="rId22" Type="http://schemas.openxmlformats.org/officeDocument/2006/relationships/image" Target="../media/image18.svg"/><Relationship Id="rId27" Type="http://schemas.openxmlformats.org/officeDocument/2006/relationships/image" Target="../media/image1069.png"/><Relationship Id="rId30" Type="http://schemas.openxmlformats.org/officeDocument/2006/relationships/image" Target="../media/image1072.svg"/></Relationships>
</file>

<file path=ppt/slides/_rels/slide88.xml.rels><?xml version="1.0" encoding="UTF-8" standalone="yes"?>
<Relationships xmlns="http://schemas.openxmlformats.org/package/2006/relationships"><Relationship Id="rId8" Type="http://schemas.openxmlformats.org/officeDocument/2006/relationships/image" Target="../media/image1078.svg"/><Relationship Id="rId13" Type="http://schemas.openxmlformats.org/officeDocument/2006/relationships/image" Target="../media/image1083.png"/><Relationship Id="rId18" Type="http://schemas.openxmlformats.org/officeDocument/2006/relationships/image" Target="../media/image1088.svg"/><Relationship Id="rId3" Type="http://schemas.openxmlformats.org/officeDocument/2006/relationships/image" Target="../media/image1073.png"/><Relationship Id="rId7" Type="http://schemas.openxmlformats.org/officeDocument/2006/relationships/image" Target="../media/image1077.png"/><Relationship Id="rId12" Type="http://schemas.openxmlformats.org/officeDocument/2006/relationships/image" Target="../media/image1082.svg"/><Relationship Id="rId17" Type="http://schemas.openxmlformats.org/officeDocument/2006/relationships/image" Target="../media/image1087.png"/><Relationship Id="rId2" Type="http://schemas.openxmlformats.org/officeDocument/2006/relationships/notesSlide" Target="../notesSlides/notesSlide9.xml"/><Relationship Id="rId16" Type="http://schemas.openxmlformats.org/officeDocument/2006/relationships/image" Target="../media/image1086.svg"/><Relationship Id="rId1" Type="http://schemas.openxmlformats.org/officeDocument/2006/relationships/slideLayout" Target="../slideLayouts/slideLayout26.xml"/><Relationship Id="rId6" Type="http://schemas.openxmlformats.org/officeDocument/2006/relationships/image" Target="../media/image1076.svg"/><Relationship Id="rId11" Type="http://schemas.openxmlformats.org/officeDocument/2006/relationships/image" Target="../media/image1081.png"/><Relationship Id="rId5" Type="http://schemas.openxmlformats.org/officeDocument/2006/relationships/image" Target="../media/image1075.png"/><Relationship Id="rId15" Type="http://schemas.openxmlformats.org/officeDocument/2006/relationships/image" Target="../media/image1085.png"/><Relationship Id="rId10" Type="http://schemas.openxmlformats.org/officeDocument/2006/relationships/image" Target="../media/image1080.svg"/><Relationship Id="rId4" Type="http://schemas.openxmlformats.org/officeDocument/2006/relationships/image" Target="../media/image1074.svg"/><Relationship Id="rId9" Type="http://schemas.openxmlformats.org/officeDocument/2006/relationships/image" Target="../media/image1079.png"/><Relationship Id="rId14" Type="http://schemas.openxmlformats.org/officeDocument/2006/relationships/image" Target="../media/image1084.svg"/></Relationships>
</file>

<file path=ppt/slides/_rels/slide89.xml.rels><?xml version="1.0" encoding="UTF-8" standalone="yes"?>
<Relationships xmlns="http://schemas.openxmlformats.org/package/2006/relationships"><Relationship Id="rId8" Type="http://schemas.openxmlformats.org/officeDocument/2006/relationships/image" Target="../media/image1094.svg"/><Relationship Id="rId13" Type="http://schemas.openxmlformats.org/officeDocument/2006/relationships/image" Target="../media/image1099.png"/><Relationship Id="rId18" Type="http://schemas.openxmlformats.org/officeDocument/2006/relationships/image" Target="../media/image1104.svg"/><Relationship Id="rId3" Type="http://schemas.openxmlformats.org/officeDocument/2006/relationships/image" Target="../media/image1089.png"/><Relationship Id="rId21" Type="http://schemas.openxmlformats.org/officeDocument/2006/relationships/image" Target="../media/image1107.png"/><Relationship Id="rId7" Type="http://schemas.openxmlformats.org/officeDocument/2006/relationships/image" Target="../media/image1093.png"/><Relationship Id="rId12" Type="http://schemas.openxmlformats.org/officeDocument/2006/relationships/image" Target="../media/image1098.svg"/><Relationship Id="rId17" Type="http://schemas.openxmlformats.org/officeDocument/2006/relationships/image" Target="../media/image1103.png"/><Relationship Id="rId2" Type="http://schemas.openxmlformats.org/officeDocument/2006/relationships/notesSlide" Target="../notesSlides/notesSlide10.xml"/><Relationship Id="rId16" Type="http://schemas.openxmlformats.org/officeDocument/2006/relationships/image" Target="../media/image1102.svg"/><Relationship Id="rId20" Type="http://schemas.openxmlformats.org/officeDocument/2006/relationships/image" Target="../media/image1106.svg"/><Relationship Id="rId1" Type="http://schemas.openxmlformats.org/officeDocument/2006/relationships/slideLayout" Target="../slideLayouts/slideLayout26.xml"/><Relationship Id="rId6" Type="http://schemas.openxmlformats.org/officeDocument/2006/relationships/image" Target="../media/image1092.svg"/><Relationship Id="rId11" Type="http://schemas.openxmlformats.org/officeDocument/2006/relationships/image" Target="../media/image1097.png"/><Relationship Id="rId24" Type="http://schemas.openxmlformats.org/officeDocument/2006/relationships/image" Target="../media/image1110.svg"/><Relationship Id="rId5" Type="http://schemas.openxmlformats.org/officeDocument/2006/relationships/image" Target="../media/image1091.png"/><Relationship Id="rId15" Type="http://schemas.openxmlformats.org/officeDocument/2006/relationships/image" Target="../media/image1101.png"/><Relationship Id="rId23" Type="http://schemas.openxmlformats.org/officeDocument/2006/relationships/image" Target="../media/image1109.png"/><Relationship Id="rId10" Type="http://schemas.openxmlformats.org/officeDocument/2006/relationships/image" Target="../media/image1096.svg"/><Relationship Id="rId19" Type="http://schemas.openxmlformats.org/officeDocument/2006/relationships/image" Target="../media/image1105.png"/><Relationship Id="rId4" Type="http://schemas.openxmlformats.org/officeDocument/2006/relationships/image" Target="../media/image1090.svg"/><Relationship Id="rId9" Type="http://schemas.openxmlformats.org/officeDocument/2006/relationships/image" Target="../media/image1095.png"/><Relationship Id="rId14" Type="http://schemas.openxmlformats.org/officeDocument/2006/relationships/image" Target="../media/image1100.svg"/><Relationship Id="rId22" Type="http://schemas.openxmlformats.org/officeDocument/2006/relationships/image" Target="../media/image1108.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90.xml.rels><?xml version="1.0" encoding="UTF-8" standalone="yes"?>
<Relationships xmlns="http://schemas.openxmlformats.org/package/2006/relationships"><Relationship Id="rId3" Type="http://schemas.openxmlformats.org/officeDocument/2006/relationships/image" Target="../media/image1112.svg"/><Relationship Id="rId2" Type="http://schemas.openxmlformats.org/officeDocument/2006/relationships/image" Target="../media/image1111.png"/><Relationship Id="rId1" Type="http://schemas.openxmlformats.org/officeDocument/2006/relationships/slideLayout" Target="../slideLayouts/slideLayout14.xml"/><Relationship Id="rId5" Type="http://schemas.openxmlformats.org/officeDocument/2006/relationships/image" Target="../media/image1114.svg"/><Relationship Id="rId4" Type="http://schemas.openxmlformats.org/officeDocument/2006/relationships/image" Target="../media/image1113.png"/></Relationships>
</file>

<file path=ppt/slides/_rels/slide91.xml.rels><?xml version="1.0" encoding="UTF-8" standalone="yes"?>
<Relationships xmlns="http://schemas.openxmlformats.org/package/2006/relationships"><Relationship Id="rId8" Type="http://schemas.openxmlformats.org/officeDocument/2006/relationships/image" Target="../media/image1121.png"/><Relationship Id="rId13" Type="http://schemas.openxmlformats.org/officeDocument/2006/relationships/image" Target="../media/image1126.svg"/><Relationship Id="rId3" Type="http://schemas.openxmlformats.org/officeDocument/2006/relationships/image" Target="../media/image1116.svg"/><Relationship Id="rId7" Type="http://schemas.openxmlformats.org/officeDocument/2006/relationships/image" Target="../media/image1120.svg"/><Relationship Id="rId12" Type="http://schemas.openxmlformats.org/officeDocument/2006/relationships/image" Target="../media/image1125.png"/><Relationship Id="rId2" Type="http://schemas.openxmlformats.org/officeDocument/2006/relationships/image" Target="../media/image1115.png"/><Relationship Id="rId1" Type="http://schemas.openxmlformats.org/officeDocument/2006/relationships/slideLayout" Target="../slideLayouts/slideLayout15.xml"/><Relationship Id="rId6" Type="http://schemas.openxmlformats.org/officeDocument/2006/relationships/image" Target="../media/image1119.png"/><Relationship Id="rId11" Type="http://schemas.openxmlformats.org/officeDocument/2006/relationships/image" Target="../media/image1124.svg"/><Relationship Id="rId5" Type="http://schemas.openxmlformats.org/officeDocument/2006/relationships/image" Target="../media/image1118.svg"/><Relationship Id="rId10" Type="http://schemas.openxmlformats.org/officeDocument/2006/relationships/image" Target="../media/image1123.png"/><Relationship Id="rId4" Type="http://schemas.openxmlformats.org/officeDocument/2006/relationships/image" Target="../media/image1117.png"/><Relationship Id="rId9" Type="http://schemas.openxmlformats.org/officeDocument/2006/relationships/image" Target="../media/image1122.svg"/></Relationships>
</file>

<file path=ppt/slides/_rels/slide92.xml.rels><?xml version="1.0" encoding="UTF-8" standalone="yes"?>
<Relationships xmlns="http://schemas.openxmlformats.org/package/2006/relationships"><Relationship Id="rId3" Type="http://schemas.openxmlformats.org/officeDocument/2006/relationships/image" Target="../media/image1128.svg"/><Relationship Id="rId2" Type="http://schemas.openxmlformats.org/officeDocument/2006/relationships/image" Target="../media/image1127.png"/><Relationship Id="rId1" Type="http://schemas.openxmlformats.org/officeDocument/2006/relationships/slideLayout" Target="../slideLayouts/slideLayout20.xml"/><Relationship Id="rId5" Type="http://schemas.openxmlformats.org/officeDocument/2006/relationships/image" Target="../media/image1130.svg"/><Relationship Id="rId4" Type="http://schemas.openxmlformats.org/officeDocument/2006/relationships/image" Target="../media/image1129.png"/></Relationships>
</file>

<file path=ppt/slides/_rels/slide93.xml.rels><?xml version="1.0" encoding="UTF-8" standalone="yes"?>
<Relationships xmlns="http://schemas.openxmlformats.org/package/2006/relationships"><Relationship Id="rId3" Type="http://schemas.openxmlformats.org/officeDocument/2006/relationships/image" Target="../media/image1132.svg"/><Relationship Id="rId2" Type="http://schemas.openxmlformats.org/officeDocument/2006/relationships/image" Target="../media/image1131.png"/><Relationship Id="rId1" Type="http://schemas.openxmlformats.org/officeDocument/2006/relationships/slideLayout" Target="../slideLayouts/slideLayout21.xml"/><Relationship Id="rId5" Type="http://schemas.openxmlformats.org/officeDocument/2006/relationships/image" Target="../media/image1134.svg"/><Relationship Id="rId4" Type="http://schemas.openxmlformats.org/officeDocument/2006/relationships/image" Target="../media/image1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136.svg"/><Relationship Id="rId2" Type="http://schemas.openxmlformats.org/officeDocument/2006/relationships/image" Target="../media/image1135.png"/><Relationship Id="rId1" Type="http://schemas.openxmlformats.org/officeDocument/2006/relationships/slideLayout" Target="../slideLayouts/slideLayout14.xml"/><Relationship Id="rId5" Type="http://schemas.openxmlformats.org/officeDocument/2006/relationships/image" Target="../media/image1138.svg"/><Relationship Id="rId4" Type="http://schemas.openxmlformats.org/officeDocument/2006/relationships/image" Target="../media/image1137.png"/></Relationships>
</file>

<file path=ppt/slides/_rels/slide95.xml.rels><?xml version="1.0" encoding="UTF-8" standalone="yes"?>
<Relationships xmlns="http://schemas.openxmlformats.org/package/2006/relationships"><Relationship Id="rId8" Type="http://schemas.openxmlformats.org/officeDocument/2006/relationships/image" Target="../media/image1145.png"/><Relationship Id="rId13" Type="http://schemas.openxmlformats.org/officeDocument/2006/relationships/image" Target="../media/image1150.svg"/><Relationship Id="rId18" Type="http://schemas.openxmlformats.org/officeDocument/2006/relationships/image" Target="../media/image1155.png"/><Relationship Id="rId3" Type="http://schemas.openxmlformats.org/officeDocument/2006/relationships/image" Target="../media/image1140.svg"/><Relationship Id="rId7" Type="http://schemas.openxmlformats.org/officeDocument/2006/relationships/image" Target="../media/image1144.svg"/><Relationship Id="rId12" Type="http://schemas.openxmlformats.org/officeDocument/2006/relationships/image" Target="../media/image1149.png"/><Relationship Id="rId17" Type="http://schemas.openxmlformats.org/officeDocument/2006/relationships/image" Target="../media/image1154.svg"/><Relationship Id="rId2" Type="http://schemas.openxmlformats.org/officeDocument/2006/relationships/image" Target="../media/image1139.png"/><Relationship Id="rId16" Type="http://schemas.openxmlformats.org/officeDocument/2006/relationships/image" Target="../media/image1153.png"/><Relationship Id="rId1" Type="http://schemas.openxmlformats.org/officeDocument/2006/relationships/slideLayout" Target="../slideLayouts/slideLayout15.xml"/><Relationship Id="rId6" Type="http://schemas.openxmlformats.org/officeDocument/2006/relationships/image" Target="../media/image1143.png"/><Relationship Id="rId11" Type="http://schemas.openxmlformats.org/officeDocument/2006/relationships/image" Target="../media/image1148.svg"/><Relationship Id="rId5" Type="http://schemas.openxmlformats.org/officeDocument/2006/relationships/image" Target="../media/image1142.svg"/><Relationship Id="rId15" Type="http://schemas.openxmlformats.org/officeDocument/2006/relationships/image" Target="../media/image1152.svg"/><Relationship Id="rId10" Type="http://schemas.openxmlformats.org/officeDocument/2006/relationships/image" Target="../media/image1147.png"/><Relationship Id="rId19" Type="http://schemas.openxmlformats.org/officeDocument/2006/relationships/image" Target="../media/image1156.svg"/><Relationship Id="rId4" Type="http://schemas.openxmlformats.org/officeDocument/2006/relationships/image" Target="../media/image1141.png"/><Relationship Id="rId9" Type="http://schemas.openxmlformats.org/officeDocument/2006/relationships/image" Target="../media/image1146.svg"/><Relationship Id="rId14" Type="http://schemas.openxmlformats.org/officeDocument/2006/relationships/image" Target="../media/image1151.png"/></Relationships>
</file>

<file path=ppt/slides/_rels/slide96.xml.rels><?xml version="1.0" encoding="UTF-8" standalone="yes"?>
<Relationships xmlns="http://schemas.openxmlformats.org/package/2006/relationships"><Relationship Id="rId8" Type="http://schemas.openxmlformats.org/officeDocument/2006/relationships/image" Target="../media/image1163.png"/><Relationship Id="rId13" Type="http://schemas.openxmlformats.org/officeDocument/2006/relationships/image" Target="../media/image1168.svg"/><Relationship Id="rId18" Type="http://schemas.openxmlformats.org/officeDocument/2006/relationships/image" Target="../media/image1173.png"/><Relationship Id="rId3" Type="http://schemas.openxmlformats.org/officeDocument/2006/relationships/image" Target="../media/image1158.svg"/><Relationship Id="rId7" Type="http://schemas.openxmlformats.org/officeDocument/2006/relationships/image" Target="../media/image1162.svg"/><Relationship Id="rId12" Type="http://schemas.openxmlformats.org/officeDocument/2006/relationships/image" Target="../media/image1167.png"/><Relationship Id="rId17" Type="http://schemas.openxmlformats.org/officeDocument/2006/relationships/image" Target="../media/image1172.svg"/><Relationship Id="rId2" Type="http://schemas.openxmlformats.org/officeDocument/2006/relationships/image" Target="../media/image1157.png"/><Relationship Id="rId16" Type="http://schemas.openxmlformats.org/officeDocument/2006/relationships/image" Target="../media/image1171.png"/><Relationship Id="rId1" Type="http://schemas.openxmlformats.org/officeDocument/2006/relationships/slideLayout" Target="../slideLayouts/slideLayout15.xml"/><Relationship Id="rId6" Type="http://schemas.openxmlformats.org/officeDocument/2006/relationships/image" Target="../media/image1161.png"/><Relationship Id="rId11" Type="http://schemas.openxmlformats.org/officeDocument/2006/relationships/image" Target="../media/image1166.svg"/><Relationship Id="rId5" Type="http://schemas.openxmlformats.org/officeDocument/2006/relationships/image" Target="../media/image1160.svg"/><Relationship Id="rId15" Type="http://schemas.openxmlformats.org/officeDocument/2006/relationships/image" Target="../media/image1170.svg"/><Relationship Id="rId10" Type="http://schemas.openxmlformats.org/officeDocument/2006/relationships/image" Target="../media/image1165.png"/><Relationship Id="rId19" Type="http://schemas.openxmlformats.org/officeDocument/2006/relationships/image" Target="../media/image1174.svg"/><Relationship Id="rId4" Type="http://schemas.openxmlformats.org/officeDocument/2006/relationships/image" Target="../media/image1159.png"/><Relationship Id="rId9" Type="http://schemas.openxmlformats.org/officeDocument/2006/relationships/image" Target="../media/image1164.svg"/><Relationship Id="rId14" Type="http://schemas.openxmlformats.org/officeDocument/2006/relationships/image" Target="../media/image1169.png"/></Relationships>
</file>

<file path=ppt/slides/_rels/slide97.xml.rels><?xml version="1.0" encoding="UTF-8" standalone="yes"?>
<Relationships xmlns="http://schemas.openxmlformats.org/package/2006/relationships"><Relationship Id="rId13" Type="http://schemas.openxmlformats.org/officeDocument/2006/relationships/image" Target="../media/image1186.svg"/><Relationship Id="rId18" Type="http://schemas.openxmlformats.org/officeDocument/2006/relationships/image" Target="../media/image1191.png"/><Relationship Id="rId26" Type="http://schemas.openxmlformats.org/officeDocument/2006/relationships/image" Target="../media/image1199.png"/><Relationship Id="rId3" Type="http://schemas.openxmlformats.org/officeDocument/2006/relationships/image" Target="../media/image1176.svg"/><Relationship Id="rId21" Type="http://schemas.openxmlformats.org/officeDocument/2006/relationships/image" Target="../media/image1194.svg"/><Relationship Id="rId7" Type="http://schemas.openxmlformats.org/officeDocument/2006/relationships/image" Target="../media/image1180.svg"/><Relationship Id="rId12" Type="http://schemas.openxmlformats.org/officeDocument/2006/relationships/image" Target="../media/image1185.png"/><Relationship Id="rId17" Type="http://schemas.openxmlformats.org/officeDocument/2006/relationships/image" Target="../media/image1190.svg"/><Relationship Id="rId25" Type="http://schemas.openxmlformats.org/officeDocument/2006/relationships/image" Target="../media/image1198.svg"/><Relationship Id="rId33" Type="http://schemas.openxmlformats.org/officeDocument/2006/relationships/image" Target="../media/image1206.svg"/><Relationship Id="rId2" Type="http://schemas.openxmlformats.org/officeDocument/2006/relationships/image" Target="../media/image1175.png"/><Relationship Id="rId16" Type="http://schemas.openxmlformats.org/officeDocument/2006/relationships/image" Target="../media/image1189.png"/><Relationship Id="rId20" Type="http://schemas.openxmlformats.org/officeDocument/2006/relationships/image" Target="../media/image1193.png"/><Relationship Id="rId29" Type="http://schemas.openxmlformats.org/officeDocument/2006/relationships/image" Target="../media/image1202.svg"/><Relationship Id="rId1" Type="http://schemas.openxmlformats.org/officeDocument/2006/relationships/slideLayout" Target="../slideLayouts/slideLayout15.xml"/><Relationship Id="rId6" Type="http://schemas.openxmlformats.org/officeDocument/2006/relationships/image" Target="../media/image1179.png"/><Relationship Id="rId11" Type="http://schemas.openxmlformats.org/officeDocument/2006/relationships/image" Target="../media/image1184.svg"/><Relationship Id="rId24" Type="http://schemas.openxmlformats.org/officeDocument/2006/relationships/image" Target="../media/image1197.png"/><Relationship Id="rId32" Type="http://schemas.openxmlformats.org/officeDocument/2006/relationships/image" Target="../media/image1205.png"/><Relationship Id="rId5" Type="http://schemas.openxmlformats.org/officeDocument/2006/relationships/image" Target="../media/image1178.svg"/><Relationship Id="rId15" Type="http://schemas.openxmlformats.org/officeDocument/2006/relationships/image" Target="../media/image1188.svg"/><Relationship Id="rId23" Type="http://schemas.openxmlformats.org/officeDocument/2006/relationships/image" Target="../media/image1196.svg"/><Relationship Id="rId28" Type="http://schemas.openxmlformats.org/officeDocument/2006/relationships/image" Target="../media/image1201.png"/><Relationship Id="rId10" Type="http://schemas.openxmlformats.org/officeDocument/2006/relationships/image" Target="../media/image1183.png"/><Relationship Id="rId19" Type="http://schemas.openxmlformats.org/officeDocument/2006/relationships/image" Target="../media/image1192.svg"/><Relationship Id="rId31" Type="http://schemas.openxmlformats.org/officeDocument/2006/relationships/image" Target="../media/image1204.svg"/><Relationship Id="rId4" Type="http://schemas.openxmlformats.org/officeDocument/2006/relationships/image" Target="../media/image1177.png"/><Relationship Id="rId9" Type="http://schemas.openxmlformats.org/officeDocument/2006/relationships/image" Target="../media/image1182.svg"/><Relationship Id="rId14" Type="http://schemas.openxmlformats.org/officeDocument/2006/relationships/image" Target="../media/image1187.png"/><Relationship Id="rId22" Type="http://schemas.openxmlformats.org/officeDocument/2006/relationships/image" Target="../media/image1195.png"/><Relationship Id="rId27" Type="http://schemas.openxmlformats.org/officeDocument/2006/relationships/image" Target="../media/image1200.svg"/><Relationship Id="rId30" Type="http://schemas.openxmlformats.org/officeDocument/2006/relationships/image" Target="../media/image1203.png"/><Relationship Id="rId8" Type="http://schemas.openxmlformats.org/officeDocument/2006/relationships/image" Target="../media/image1181.png"/></Relationships>
</file>

<file path=ppt/slides/_rels/slide98.xml.rels><?xml version="1.0" encoding="UTF-8" standalone="yes"?>
<Relationships xmlns="http://schemas.openxmlformats.org/package/2006/relationships"><Relationship Id="rId8" Type="http://schemas.openxmlformats.org/officeDocument/2006/relationships/image" Target="../media/image1213.png"/><Relationship Id="rId13" Type="http://schemas.openxmlformats.org/officeDocument/2006/relationships/image" Target="../media/image1218.svg"/><Relationship Id="rId18" Type="http://schemas.openxmlformats.org/officeDocument/2006/relationships/image" Target="../media/image1223.png"/><Relationship Id="rId3" Type="http://schemas.openxmlformats.org/officeDocument/2006/relationships/image" Target="../media/image1208.svg"/><Relationship Id="rId7" Type="http://schemas.openxmlformats.org/officeDocument/2006/relationships/image" Target="../media/image1212.svg"/><Relationship Id="rId12" Type="http://schemas.openxmlformats.org/officeDocument/2006/relationships/image" Target="../media/image1217.png"/><Relationship Id="rId17" Type="http://schemas.openxmlformats.org/officeDocument/2006/relationships/image" Target="../media/image1222.svg"/><Relationship Id="rId2" Type="http://schemas.openxmlformats.org/officeDocument/2006/relationships/image" Target="../media/image1207.png"/><Relationship Id="rId16" Type="http://schemas.openxmlformats.org/officeDocument/2006/relationships/image" Target="../media/image1221.png"/><Relationship Id="rId1" Type="http://schemas.openxmlformats.org/officeDocument/2006/relationships/slideLayout" Target="../slideLayouts/slideLayout15.xml"/><Relationship Id="rId6" Type="http://schemas.openxmlformats.org/officeDocument/2006/relationships/image" Target="../media/image1211.png"/><Relationship Id="rId11" Type="http://schemas.openxmlformats.org/officeDocument/2006/relationships/image" Target="../media/image1216.svg"/><Relationship Id="rId5" Type="http://schemas.openxmlformats.org/officeDocument/2006/relationships/image" Target="../media/image1210.svg"/><Relationship Id="rId15" Type="http://schemas.openxmlformats.org/officeDocument/2006/relationships/image" Target="../media/image1220.svg"/><Relationship Id="rId10" Type="http://schemas.openxmlformats.org/officeDocument/2006/relationships/image" Target="../media/image1215.png"/><Relationship Id="rId19" Type="http://schemas.openxmlformats.org/officeDocument/2006/relationships/image" Target="../media/image1224.svg"/><Relationship Id="rId4" Type="http://schemas.openxmlformats.org/officeDocument/2006/relationships/image" Target="../media/image1209.png"/><Relationship Id="rId9" Type="http://schemas.openxmlformats.org/officeDocument/2006/relationships/image" Target="../media/image1214.svg"/><Relationship Id="rId14" Type="http://schemas.openxmlformats.org/officeDocument/2006/relationships/image" Target="../media/image1219.png"/></Relationships>
</file>

<file path=ppt/slides/_rels/slide99.xml.rels><?xml version="1.0" encoding="UTF-8" standalone="yes"?>
<Relationships xmlns="http://schemas.openxmlformats.org/package/2006/relationships"><Relationship Id="rId8" Type="http://schemas.openxmlformats.org/officeDocument/2006/relationships/image" Target="../media/image1231.png"/><Relationship Id="rId3" Type="http://schemas.openxmlformats.org/officeDocument/2006/relationships/image" Target="../media/image1226.svg"/><Relationship Id="rId7" Type="http://schemas.openxmlformats.org/officeDocument/2006/relationships/image" Target="../media/image1230.svg"/><Relationship Id="rId2" Type="http://schemas.openxmlformats.org/officeDocument/2006/relationships/image" Target="../media/image1225.png"/><Relationship Id="rId1" Type="http://schemas.openxmlformats.org/officeDocument/2006/relationships/slideLayout" Target="../slideLayouts/slideLayout15.xml"/><Relationship Id="rId6" Type="http://schemas.openxmlformats.org/officeDocument/2006/relationships/image" Target="../media/image1229.png"/><Relationship Id="rId11" Type="http://schemas.openxmlformats.org/officeDocument/2006/relationships/image" Target="../media/image1234.svg"/><Relationship Id="rId5" Type="http://schemas.openxmlformats.org/officeDocument/2006/relationships/image" Target="../media/image1228.svg"/><Relationship Id="rId10" Type="http://schemas.openxmlformats.org/officeDocument/2006/relationships/image" Target="../media/image1233.png"/><Relationship Id="rId4" Type="http://schemas.openxmlformats.org/officeDocument/2006/relationships/image" Target="../media/image1227.png"/><Relationship Id="rId9" Type="http://schemas.openxmlformats.org/officeDocument/2006/relationships/image" Target="../media/image1232.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302A-3DBC-DC4E-AF85-3FA4A8392DBC}"/>
              </a:ext>
            </a:extLst>
          </p:cNvPr>
          <p:cNvSpPr>
            <a:spLocks noGrp="1"/>
          </p:cNvSpPr>
          <p:nvPr>
            <p:ph type="ctrTitle"/>
          </p:nvPr>
        </p:nvSpPr>
        <p:spPr>
          <a:xfrm>
            <a:off x="266700" y="1867988"/>
            <a:ext cx="9144000" cy="1122495"/>
          </a:xfrm>
        </p:spPr>
        <p:txBody>
          <a:bodyPr/>
          <a:lstStyle/>
          <a:p>
            <a:r>
              <a:rPr lang="en-US" dirty="0"/>
              <a:t>AWS Architecture Icons</a:t>
            </a:r>
          </a:p>
        </p:txBody>
      </p:sp>
      <p:sp>
        <p:nvSpPr>
          <p:cNvPr id="3" name="Subtitle 2">
            <a:extLst>
              <a:ext uri="{FF2B5EF4-FFF2-40B4-BE49-F238E27FC236}">
                <a16:creationId xmlns:a16="http://schemas.microsoft.com/office/drawing/2014/main" id="{FF07374B-CBF4-F040-B6F4-FF2E6B266A2D}"/>
              </a:ext>
            </a:extLst>
          </p:cNvPr>
          <p:cNvSpPr>
            <a:spLocks noGrp="1"/>
          </p:cNvSpPr>
          <p:nvPr>
            <p:ph type="subTitle" idx="1"/>
          </p:nvPr>
        </p:nvSpPr>
        <p:spPr>
          <a:xfrm>
            <a:off x="266700" y="3082559"/>
            <a:ext cx="9144000" cy="1655762"/>
          </a:xfrm>
        </p:spPr>
        <p:txBody>
          <a:bodyPr/>
          <a:lstStyle/>
          <a:p>
            <a:r>
              <a:rPr lang="en-US" b="1" dirty="0"/>
              <a:t>FOR DARK BACKGROUNDS</a:t>
            </a:r>
          </a:p>
          <a:p>
            <a:r>
              <a:rPr lang="en-US" dirty="0"/>
              <a:t>Release 3.0-2019.05.21</a:t>
            </a:r>
            <a:endParaRPr lang="en-US" b="1" dirty="0"/>
          </a:p>
        </p:txBody>
      </p:sp>
      <p:sp>
        <p:nvSpPr>
          <p:cNvPr id="6" name="Slide Number Placeholder 5">
            <a:extLst>
              <a:ext uri="{FF2B5EF4-FFF2-40B4-BE49-F238E27FC236}">
                <a16:creationId xmlns:a16="http://schemas.microsoft.com/office/drawing/2014/main"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dirty="0"/>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Guidelines</a:t>
            </a:r>
          </a:p>
        </p:txBody>
      </p:sp>
      <p:sp>
        <p:nvSpPr>
          <p:cNvPr id="13" name="Text Placeholder 12">
            <a:extLst>
              <a:ext uri="{FF2B5EF4-FFF2-40B4-BE49-F238E27FC236}">
                <a16:creationId xmlns:a16="http://schemas.microsoft.com/office/drawing/2014/main" id="{56380F8B-197F-3F4D-A596-A6F9BD90A481}"/>
              </a:ext>
            </a:extLst>
          </p:cNvPr>
          <p:cNvSpPr>
            <a:spLocks noGrp="1"/>
          </p:cNvSpPr>
          <p:nvPr>
            <p:ph type="body" idx="1"/>
          </p:nvPr>
        </p:nvSpPr>
        <p:spPr/>
        <p:txBody>
          <a:bodyPr/>
          <a:lstStyle/>
          <a:p>
            <a:r>
              <a:rPr lang="en-US" dirty="0"/>
              <a:t>Diagram and element guidance</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10</a:t>
            </a:fld>
            <a:endParaRPr lang="en-US" dirty="0"/>
          </a:p>
        </p:txBody>
      </p:sp>
    </p:spTree>
    <p:extLst>
      <p:ext uri="{BB962C8B-B14F-4D97-AF65-F5344CB8AC3E}">
        <p14:creationId xmlns:p14="http://schemas.microsoft.com/office/powerpoint/2010/main" val="27164666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Storage</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100</a:t>
            </a:fld>
            <a:endParaRPr lang="en-US" dirty="0"/>
          </a:p>
        </p:txBody>
      </p:sp>
      <p:pic>
        <p:nvPicPr>
          <p:cNvPr id="7" name="Graphic 6">
            <a:extLst>
              <a:ext uri="{FF2B5EF4-FFF2-40B4-BE49-F238E27FC236}">
                <a16:creationId xmlns:a16="http://schemas.microsoft.com/office/drawing/2014/main" id="{00504EC9-A6D9-564A-AF80-7179407636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2280621"/>
            <a:ext cx="952500" cy="952500"/>
          </a:xfrm>
          <a:prstGeom prst="rect">
            <a:avLst/>
          </a:prstGeom>
        </p:spPr>
      </p:pic>
      <p:pic>
        <p:nvPicPr>
          <p:cNvPr id="6" name="Graphic 5">
            <a:extLst>
              <a:ext uri="{FF2B5EF4-FFF2-40B4-BE49-F238E27FC236}">
                <a16:creationId xmlns:a16="http://schemas.microsoft.com/office/drawing/2014/main" id="{4B98A80D-3632-B940-9700-3FB3C390D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3573454"/>
            <a:ext cx="952500" cy="952500"/>
          </a:xfrm>
          <a:prstGeom prst="rect">
            <a:avLst/>
          </a:prstGeom>
        </p:spPr>
      </p:pic>
    </p:spTree>
    <p:extLst>
      <p:ext uri="{BB962C8B-B14F-4D97-AF65-F5344CB8AC3E}">
        <p14:creationId xmlns:p14="http://schemas.microsoft.com/office/powerpoint/2010/main" val="36901784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p:txBody>
          <a:bodyPr/>
          <a:lstStyle/>
          <a:p>
            <a:fld id="{0E0E0192-C642-4D4F-AE82-A0D0DC02E26B}" type="slidenum">
              <a:rPr lang="en-US" smtClean="0"/>
              <a:t>101</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a:xfrm>
            <a:off x="202294" y="390334"/>
            <a:ext cx="6532780" cy="559397"/>
          </a:xfrm>
        </p:spPr>
        <p:txBody>
          <a:bodyPr/>
          <a:lstStyle/>
          <a:p>
            <a:r>
              <a:rPr lang="en-US" dirty="0"/>
              <a:t>Storage</a:t>
            </a:r>
          </a:p>
        </p:txBody>
      </p:sp>
      <p:sp>
        <p:nvSpPr>
          <p:cNvPr id="5" name="TextBox 4">
            <a:extLst>
              <a:ext uri="{FF2B5EF4-FFF2-40B4-BE49-F238E27FC236}">
                <a16:creationId xmlns:a16="http://schemas.microsoft.com/office/drawing/2014/main" id="{1824E4D1-26C3-4347-A00E-0EE6CC806219}"/>
              </a:ext>
            </a:extLst>
          </p:cNvPr>
          <p:cNvSpPr txBox="1"/>
          <p:nvPr/>
        </p:nvSpPr>
        <p:spPr>
          <a:xfrm>
            <a:off x="1873406" y="1837837"/>
            <a:ext cx="2301904" cy="523220"/>
          </a:xfrm>
          <a:prstGeom prst="rect">
            <a:avLst/>
          </a:prstGeom>
          <a:noFill/>
        </p:spPr>
        <p:txBody>
          <a:bodyPr wrap="square" rtlCol="0">
            <a:spAutoFit/>
          </a:bodyPr>
          <a:lstStyle/>
          <a:p>
            <a:pPr algn="ctr"/>
            <a:r>
              <a:rPr lang="en-US" sz="1400" dirty="0">
                <a:solidFill>
                  <a:schemeClr val="bg1"/>
                </a:solidFill>
              </a:rPr>
              <a:t>Amazon Elastic Block Store (EBS)</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8F6CFE-8423-304A-821E-E4AD57A9220E}"/>
              </a:ext>
            </a:extLst>
          </p:cNvPr>
          <p:cNvSpPr txBox="1"/>
          <p:nvPr/>
        </p:nvSpPr>
        <p:spPr>
          <a:xfrm>
            <a:off x="6612675" y="1837837"/>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endParaRPr lang="en-US" sz="1400" dirty="0">
              <a:solidFill>
                <a:schemeClr val="bg1"/>
              </a:solidFill>
            </a:endParaRPr>
          </a:p>
        </p:txBody>
      </p:sp>
      <p:sp>
        <p:nvSpPr>
          <p:cNvPr id="10" name="TextBox 9">
            <a:extLst>
              <a:ext uri="{FF2B5EF4-FFF2-40B4-BE49-F238E27FC236}">
                <a16:creationId xmlns:a16="http://schemas.microsoft.com/office/drawing/2014/main" id="{0C8065C4-F284-7F43-8B53-C345A91FDF7F}"/>
              </a:ext>
            </a:extLst>
          </p:cNvPr>
          <p:cNvSpPr txBox="1"/>
          <p:nvPr/>
        </p:nvSpPr>
        <p:spPr>
          <a:xfrm>
            <a:off x="4237465" y="1837837"/>
            <a:ext cx="2301904" cy="523220"/>
          </a:xfrm>
          <a:prstGeom prst="rect">
            <a:avLst/>
          </a:prstGeom>
          <a:noFill/>
        </p:spPr>
        <p:txBody>
          <a:bodyPr wrap="square" rtlCol="0">
            <a:spAutoFit/>
          </a:bodyPr>
          <a:lstStyle/>
          <a:p>
            <a:pPr algn="ctr"/>
            <a:r>
              <a:rPr lang="en-US" sz="1400" dirty="0">
                <a:solidFill>
                  <a:schemeClr val="bg1"/>
                </a:solidFill>
              </a:rPr>
              <a:t>Amazon Elastic File System</a:t>
            </a:r>
          </a:p>
        </p:txBody>
      </p:sp>
      <p:sp>
        <p:nvSpPr>
          <p:cNvPr id="12" name="TextBox 11">
            <a:extLst>
              <a:ext uri="{FF2B5EF4-FFF2-40B4-BE49-F238E27FC236}">
                <a16:creationId xmlns:a16="http://schemas.microsoft.com/office/drawing/2014/main" id="{D8BA78F8-CE05-B84F-A40B-F25628D9DCBA}"/>
              </a:ext>
            </a:extLst>
          </p:cNvPr>
          <p:cNvSpPr txBox="1"/>
          <p:nvPr/>
        </p:nvSpPr>
        <p:spPr>
          <a:xfrm>
            <a:off x="1873406" y="4402474"/>
            <a:ext cx="2301904" cy="307777"/>
          </a:xfrm>
          <a:prstGeom prst="rect">
            <a:avLst/>
          </a:prstGeom>
          <a:noFill/>
        </p:spPr>
        <p:txBody>
          <a:bodyPr wrap="square" rtlCol="0">
            <a:spAutoFit/>
          </a:bodyPr>
          <a:lstStyle/>
          <a:p>
            <a:pPr algn="ctr"/>
            <a:r>
              <a:rPr lang="en-US" sz="1400" dirty="0">
                <a:solidFill>
                  <a:schemeClr val="bg1"/>
                </a:solidFill>
              </a:rPr>
              <a:t>Snapshot</a:t>
            </a:r>
          </a:p>
        </p:txBody>
      </p:sp>
      <p:sp>
        <p:nvSpPr>
          <p:cNvPr id="13" name="TextBox 12">
            <a:extLst>
              <a:ext uri="{FF2B5EF4-FFF2-40B4-BE49-F238E27FC236}">
                <a16:creationId xmlns:a16="http://schemas.microsoft.com/office/drawing/2014/main" id="{FEDC9F5A-D936-C443-8315-24C61CD32F1F}"/>
              </a:ext>
            </a:extLst>
          </p:cNvPr>
          <p:cNvSpPr txBox="1"/>
          <p:nvPr/>
        </p:nvSpPr>
        <p:spPr>
          <a:xfrm>
            <a:off x="1873406" y="5401622"/>
            <a:ext cx="2301904" cy="307777"/>
          </a:xfrm>
          <a:prstGeom prst="rect">
            <a:avLst/>
          </a:prstGeom>
          <a:noFill/>
        </p:spPr>
        <p:txBody>
          <a:bodyPr wrap="square" rtlCol="0">
            <a:spAutoFit/>
          </a:bodyPr>
          <a:lstStyle/>
          <a:p>
            <a:pPr algn="ctr"/>
            <a:r>
              <a:rPr lang="en-US" sz="1400" dirty="0">
                <a:solidFill>
                  <a:schemeClr val="bg1"/>
                </a:solidFill>
              </a:rPr>
              <a:t>Volume</a:t>
            </a:r>
          </a:p>
        </p:txBody>
      </p:sp>
      <p:sp>
        <p:nvSpPr>
          <p:cNvPr id="14" name="TextBox 13">
            <a:extLst>
              <a:ext uri="{FF2B5EF4-FFF2-40B4-BE49-F238E27FC236}">
                <a16:creationId xmlns:a16="http://schemas.microsoft.com/office/drawing/2014/main" id="{ECBD4561-2A3E-974D-B6B6-B2F13E6D59FB}"/>
              </a:ext>
            </a:extLst>
          </p:cNvPr>
          <p:cNvSpPr txBox="1"/>
          <p:nvPr/>
        </p:nvSpPr>
        <p:spPr>
          <a:xfrm>
            <a:off x="1873406" y="3198285"/>
            <a:ext cx="2301904" cy="523220"/>
          </a:xfrm>
          <a:prstGeom prst="rect">
            <a:avLst/>
          </a:prstGeom>
          <a:noFill/>
        </p:spPr>
        <p:txBody>
          <a:bodyPr wrap="square" rtlCol="0">
            <a:spAutoFit/>
          </a:bodyPr>
          <a:lstStyle/>
          <a:p>
            <a:pPr algn="ctr"/>
            <a:r>
              <a:rPr lang="en-US" sz="1400" dirty="0">
                <a:solidFill>
                  <a:schemeClr val="bg1"/>
                </a:solidFill>
              </a:rPr>
              <a:t>Amazon Elastic Block Store (EBS)</a:t>
            </a:r>
          </a:p>
        </p:txBody>
      </p:sp>
      <p:sp>
        <p:nvSpPr>
          <p:cNvPr id="15" name="TextBox 14">
            <a:extLst>
              <a:ext uri="{FF2B5EF4-FFF2-40B4-BE49-F238E27FC236}">
                <a16:creationId xmlns:a16="http://schemas.microsoft.com/office/drawing/2014/main" id="{EE3D7924-6019-9444-8449-58B6DE9BD50E}"/>
              </a:ext>
            </a:extLst>
          </p:cNvPr>
          <p:cNvSpPr txBox="1"/>
          <p:nvPr/>
        </p:nvSpPr>
        <p:spPr>
          <a:xfrm>
            <a:off x="6612675" y="3198285"/>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endParaRPr lang="en-US" sz="1400" dirty="0">
              <a:solidFill>
                <a:schemeClr val="bg1"/>
              </a:solidFill>
            </a:endParaRPr>
          </a:p>
        </p:txBody>
      </p:sp>
      <p:sp>
        <p:nvSpPr>
          <p:cNvPr id="16" name="TextBox 15">
            <a:extLst>
              <a:ext uri="{FF2B5EF4-FFF2-40B4-BE49-F238E27FC236}">
                <a16:creationId xmlns:a16="http://schemas.microsoft.com/office/drawing/2014/main" id="{3922ADD8-7BD1-054C-8986-69EA7DD83EAC}"/>
              </a:ext>
            </a:extLst>
          </p:cNvPr>
          <p:cNvSpPr txBox="1"/>
          <p:nvPr/>
        </p:nvSpPr>
        <p:spPr>
          <a:xfrm>
            <a:off x="4237465" y="3198285"/>
            <a:ext cx="2301904" cy="523220"/>
          </a:xfrm>
          <a:prstGeom prst="rect">
            <a:avLst/>
          </a:prstGeom>
          <a:noFill/>
        </p:spPr>
        <p:txBody>
          <a:bodyPr wrap="square" rtlCol="0">
            <a:spAutoFit/>
          </a:bodyPr>
          <a:lstStyle/>
          <a:p>
            <a:pPr algn="ctr"/>
            <a:r>
              <a:rPr lang="en-US" sz="1400" dirty="0">
                <a:solidFill>
                  <a:schemeClr val="bg1"/>
                </a:solidFill>
              </a:rPr>
              <a:t>Amazon Elastic File System</a:t>
            </a:r>
          </a:p>
        </p:txBody>
      </p:sp>
      <p:pic>
        <p:nvPicPr>
          <p:cNvPr id="25" name="Graphic 24">
            <a:extLst>
              <a:ext uri="{FF2B5EF4-FFF2-40B4-BE49-F238E27FC236}">
                <a16:creationId xmlns:a16="http://schemas.microsoft.com/office/drawing/2014/main" id="{490C4EBC-0EC2-F34B-B735-BF9350C8B1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26637"/>
            <a:ext cx="711200" cy="711200"/>
          </a:xfrm>
          <a:prstGeom prst="rect">
            <a:avLst/>
          </a:prstGeom>
        </p:spPr>
      </p:pic>
      <p:pic>
        <p:nvPicPr>
          <p:cNvPr id="29" name="Graphic 28">
            <a:extLst>
              <a:ext uri="{FF2B5EF4-FFF2-40B4-BE49-F238E27FC236}">
                <a16:creationId xmlns:a16="http://schemas.microsoft.com/office/drawing/2014/main" id="{FA68D6BE-A3F0-7949-9701-6EA19E41D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2817" y="1126637"/>
            <a:ext cx="711200" cy="711200"/>
          </a:xfrm>
          <a:prstGeom prst="rect">
            <a:avLst/>
          </a:prstGeom>
        </p:spPr>
      </p:pic>
      <p:pic>
        <p:nvPicPr>
          <p:cNvPr id="20" name="Graphic 19">
            <a:extLst>
              <a:ext uri="{FF2B5EF4-FFF2-40B4-BE49-F238E27FC236}">
                <a16:creationId xmlns:a16="http://schemas.microsoft.com/office/drawing/2014/main" id="{1F2120F7-42A7-FE4D-BD5A-9DCBBF280D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59980" y="2464476"/>
            <a:ext cx="711200" cy="711200"/>
          </a:xfrm>
          <a:prstGeom prst="rect">
            <a:avLst/>
          </a:prstGeom>
        </p:spPr>
      </p:pic>
      <p:pic>
        <p:nvPicPr>
          <p:cNvPr id="24" name="Graphic 23">
            <a:extLst>
              <a:ext uri="{FF2B5EF4-FFF2-40B4-BE49-F238E27FC236}">
                <a16:creationId xmlns:a16="http://schemas.microsoft.com/office/drawing/2014/main" id="{6E7C3235-5795-0241-98FA-94B6CA5154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5747" y="2464476"/>
            <a:ext cx="711200" cy="711200"/>
          </a:xfrm>
          <a:prstGeom prst="rect">
            <a:avLst/>
          </a:prstGeom>
        </p:spPr>
      </p:pic>
      <p:pic>
        <p:nvPicPr>
          <p:cNvPr id="39" name="Graphic 38">
            <a:extLst>
              <a:ext uri="{FF2B5EF4-FFF2-40B4-BE49-F238E27FC236}">
                <a16:creationId xmlns:a16="http://schemas.microsoft.com/office/drawing/2014/main" id="{49238BCD-6551-1245-8047-F4EB85E8A2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7181" y="3891525"/>
            <a:ext cx="469900" cy="469900"/>
          </a:xfrm>
          <a:prstGeom prst="rect">
            <a:avLst/>
          </a:prstGeom>
        </p:spPr>
      </p:pic>
      <p:pic>
        <p:nvPicPr>
          <p:cNvPr id="41" name="Graphic 40">
            <a:extLst>
              <a:ext uri="{FF2B5EF4-FFF2-40B4-BE49-F238E27FC236}">
                <a16:creationId xmlns:a16="http://schemas.microsoft.com/office/drawing/2014/main" id="{6F5D92BE-C327-E84A-87E6-18DDAE6A24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89408" y="4921320"/>
            <a:ext cx="469900" cy="469900"/>
          </a:xfrm>
          <a:prstGeom prst="rect">
            <a:avLst/>
          </a:prstGeom>
        </p:spPr>
      </p:pic>
      <p:sp>
        <p:nvSpPr>
          <p:cNvPr id="42" name="Text Placeholder 3">
            <a:extLst>
              <a:ext uri="{FF2B5EF4-FFF2-40B4-BE49-F238E27FC236}">
                <a16:creationId xmlns:a16="http://schemas.microsoft.com/office/drawing/2014/main" id="{9DBC696D-8815-E947-B526-FC856A91C83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1/3</a:t>
            </a:r>
          </a:p>
        </p:txBody>
      </p:sp>
      <p:sp>
        <p:nvSpPr>
          <p:cNvPr id="28" name="TextBox 27">
            <a:extLst>
              <a:ext uri="{FF2B5EF4-FFF2-40B4-BE49-F238E27FC236}">
                <a16:creationId xmlns:a16="http://schemas.microsoft.com/office/drawing/2014/main" id="{F6853D1D-C41D-8544-8945-CA35ADF41110}"/>
              </a:ext>
            </a:extLst>
          </p:cNvPr>
          <p:cNvSpPr txBox="1"/>
          <p:nvPr/>
        </p:nvSpPr>
        <p:spPr>
          <a:xfrm>
            <a:off x="9072096" y="1837837"/>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a:t>
            </a:r>
            <a:r>
              <a:rPr lang="en-US" sz="1400" dirty="0" err="1">
                <a:solidFill>
                  <a:schemeClr val="bg1"/>
                </a:solidFill>
              </a:rPr>
              <a:t>Lustre</a:t>
            </a:r>
            <a:r>
              <a:rPr lang="en-US" sz="1400" dirty="0">
                <a:solidFill>
                  <a:schemeClr val="bg1"/>
                </a:solidFill>
              </a:rPr>
              <a:t> </a:t>
            </a:r>
          </a:p>
        </p:txBody>
      </p:sp>
      <p:sp>
        <p:nvSpPr>
          <p:cNvPr id="30" name="TextBox 29">
            <a:extLst>
              <a:ext uri="{FF2B5EF4-FFF2-40B4-BE49-F238E27FC236}">
                <a16:creationId xmlns:a16="http://schemas.microsoft.com/office/drawing/2014/main" id="{3541B1B6-8D39-224D-8DB8-B4771643BEC2}"/>
              </a:ext>
            </a:extLst>
          </p:cNvPr>
          <p:cNvSpPr txBox="1"/>
          <p:nvPr/>
        </p:nvSpPr>
        <p:spPr>
          <a:xfrm>
            <a:off x="9072096" y="3198285"/>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a:t>
            </a:r>
            <a:r>
              <a:rPr lang="en-US" sz="1400" dirty="0" err="1">
                <a:solidFill>
                  <a:schemeClr val="bg1"/>
                </a:solidFill>
              </a:rPr>
              <a:t>Lustre</a:t>
            </a:r>
            <a:r>
              <a:rPr lang="en-US" sz="1400" dirty="0">
                <a:solidFill>
                  <a:schemeClr val="bg1"/>
                </a:solidFill>
              </a:rPr>
              <a:t> </a:t>
            </a:r>
          </a:p>
        </p:txBody>
      </p:sp>
      <p:pic>
        <p:nvPicPr>
          <p:cNvPr id="31" name="Graphic 30">
            <a:extLst>
              <a:ext uri="{FF2B5EF4-FFF2-40B4-BE49-F238E27FC236}">
                <a16:creationId xmlns:a16="http://schemas.microsoft.com/office/drawing/2014/main" id="{E04A73B0-3C74-7942-939B-5259FC965E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67448" y="1126637"/>
            <a:ext cx="711200" cy="711200"/>
          </a:xfrm>
          <a:prstGeom prst="rect">
            <a:avLst/>
          </a:prstGeom>
        </p:spPr>
      </p:pic>
      <p:pic>
        <p:nvPicPr>
          <p:cNvPr id="34" name="Graphic 33">
            <a:extLst>
              <a:ext uri="{FF2B5EF4-FFF2-40B4-BE49-F238E27FC236}">
                <a16:creationId xmlns:a16="http://schemas.microsoft.com/office/drawing/2014/main" id="{04D311A9-98D3-1A4E-8257-1A8F765CF6F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67448" y="2434806"/>
            <a:ext cx="711200" cy="711200"/>
          </a:xfrm>
          <a:prstGeom prst="rect">
            <a:avLst/>
          </a:prstGeom>
        </p:spPr>
      </p:pic>
      <p:pic>
        <p:nvPicPr>
          <p:cNvPr id="18" name="Graphic 17">
            <a:extLst>
              <a:ext uri="{FF2B5EF4-FFF2-40B4-BE49-F238E27FC236}">
                <a16:creationId xmlns:a16="http://schemas.microsoft.com/office/drawing/2014/main" id="{2F0BFDE5-A873-4D49-8EE8-B08E3B30CD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01628" y="1126637"/>
            <a:ext cx="711200" cy="711200"/>
          </a:xfrm>
          <a:prstGeom prst="rect">
            <a:avLst/>
          </a:prstGeom>
        </p:spPr>
      </p:pic>
      <p:pic>
        <p:nvPicPr>
          <p:cNvPr id="23" name="Graphic 22">
            <a:extLst>
              <a:ext uri="{FF2B5EF4-FFF2-40B4-BE49-F238E27FC236}">
                <a16:creationId xmlns:a16="http://schemas.microsoft.com/office/drawing/2014/main" id="{96544030-3D72-154B-B37C-0FC4E3544DA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08027" y="2449572"/>
            <a:ext cx="711200" cy="711200"/>
          </a:xfrm>
          <a:prstGeom prst="rect">
            <a:avLst/>
          </a:prstGeom>
        </p:spPr>
      </p:pic>
      <p:sp>
        <p:nvSpPr>
          <p:cNvPr id="32" name="TextBox 31">
            <a:extLst>
              <a:ext uri="{FF2B5EF4-FFF2-40B4-BE49-F238E27FC236}">
                <a16:creationId xmlns:a16="http://schemas.microsoft.com/office/drawing/2014/main" id="{C0F73A68-8E31-2341-A6D7-CC26886E67E3}"/>
              </a:ext>
            </a:extLst>
          </p:cNvPr>
          <p:cNvSpPr txBox="1"/>
          <p:nvPr/>
        </p:nvSpPr>
        <p:spPr>
          <a:xfrm>
            <a:off x="4165502" y="4402474"/>
            <a:ext cx="2301904" cy="307777"/>
          </a:xfrm>
          <a:prstGeom prst="rect">
            <a:avLst/>
          </a:prstGeom>
          <a:noFill/>
        </p:spPr>
        <p:txBody>
          <a:bodyPr wrap="square" rtlCol="0">
            <a:spAutoFit/>
          </a:bodyPr>
          <a:lstStyle/>
          <a:p>
            <a:pPr algn="ctr"/>
            <a:r>
              <a:rPr lang="en-US" sz="1400" dirty="0">
                <a:solidFill>
                  <a:schemeClr val="bg1"/>
                </a:solidFill>
              </a:rPr>
              <a:t>File system</a:t>
            </a:r>
          </a:p>
        </p:txBody>
      </p:sp>
      <p:pic>
        <p:nvPicPr>
          <p:cNvPr id="11" name="Graphic 10">
            <a:extLst>
              <a:ext uri="{FF2B5EF4-FFF2-40B4-BE49-F238E27FC236}">
                <a16:creationId xmlns:a16="http://schemas.microsoft.com/office/drawing/2014/main" id="{39D350E7-F030-874C-8D68-710B9A9BF4C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86409" y="3891525"/>
            <a:ext cx="469900" cy="469900"/>
          </a:xfrm>
          <a:prstGeom prst="rect">
            <a:avLst/>
          </a:prstGeom>
        </p:spPr>
      </p:pic>
    </p:spTree>
    <p:extLst>
      <p:ext uri="{BB962C8B-B14F-4D97-AF65-F5344CB8AC3E}">
        <p14:creationId xmlns:p14="http://schemas.microsoft.com/office/powerpoint/2010/main" val="9687915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p:txBody>
          <a:bodyPr/>
          <a:lstStyle/>
          <a:p>
            <a:fld id="{0E0E0192-C642-4D4F-AE82-A0D0DC02E26B}" type="slidenum">
              <a:rPr lang="en-US" smtClean="0"/>
              <a:t>102</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a:xfrm>
            <a:off x="202294" y="390334"/>
            <a:ext cx="6532780" cy="559397"/>
          </a:xfrm>
        </p:spPr>
        <p:txBody>
          <a:bodyPr/>
          <a:lstStyle/>
          <a:p>
            <a:r>
              <a:rPr lang="en-US" dirty="0"/>
              <a:t>Storage</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6BF9700E-BAFC-814A-99DA-07847218C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5605" y="1174560"/>
            <a:ext cx="711200" cy="711200"/>
          </a:xfrm>
          <a:prstGeom prst="rect">
            <a:avLst/>
          </a:prstGeom>
        </p:spPr>
      </p:pic>
      <p:pic>
        <p:nvPicPr>
          <p:cNvPr id="45" name="Graphic 44">
            <a:extLst>
              <a:ext uri="{FF2B5EF4-FFF2-40B4-BE49-F238E27FC236}">
                <a16:creationId xmlns:a16="http://schemas.microsoft.com/office/drawing/2014/main" id="{377480BA-A3A6-9E4A-9AF3-6770D1E63B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4018" y="1174560"/>
            <a:ext cx="711200" cy="711200"/>
          </a:xfrm>
          <a:prstGeom prst="rect">
            <a:avLst/>
          </a:prstGeom>
        </p:spPr>
      </p:pic>
      <p:sp>
        <p:nvSpPr>
          <p:cNvPr id="52" name="TextBox 51">
            <a:extLst>
              <a:ext uri="{FF2B5EF4-FFF2-40B4-BE49-F238E27FC236}">
                <a16:creationId xmlns:a16="http://schemas.microsoft.com/office/drawing/2014/main" id="{3D37EF20-B557-1B4D-9699-949A29C9EEBE}"/>
              </a:ext>
            </a:extLst>
          </p:cNvPr>
          <p:cNvSpPr txBox="1"/>
          <p:nvPr/>
        </p:nvSpPr>
        <p:spPr>
          <a:xfrm>
            <a:off x="6560253" y="1885760"/>
            <a:ext cx="2301904" cy="307777"/>
          </a:xfrm>
          <a:prstGeom prst="rect">
            <a:avLst/>
          </a:prstGeom>
          <a:noFill/>
        </p:spPr>
        <p:txBody>
          <a:bodyPr wrap="square" rtlCol="0">
            <a:spAutoFit/>
          </a:bodyPr>
          <a:lstStyle/>
          <a:p>
            <a:pPr algn="ctr"/>
            <a:r>
              <a:rPr lang="en-US" sz="1400" dirty="0">
                <a:solidFill>
                  <a:schemeClr val="bg1"/>
                </a:solidFill>
              </a:rPr>
              <a:t>Amazon S3 Glacier</a:t>
            </a:r>
          </a:p>
        </p:txBody>
      </p:sp>
      <p:sp>
        <p:nvSpPr>
          <p:cNvPr id="53" name="TextBox 52">
            <a:extLst>
              <a:ext uri="{FF2B5EF4-FFF2-40B4-BE49-F238E27FC236}">
                <a16:creationId xmlns:a16="http://schemas.microsoft.com/office/drawing/2014/main" id="{A3601EAB-B65C-4B45-9364-CF56B5199466}"/>
              </a:ext>
            </a:extLst>
          </p:cNvPr>
          <p:cNvSpPr txBox="1"/>
          <p:nvPr/>
        </p:nvSpPr>
        <p:spPr>
          <a:xfrm>
            <a:off x="6560253" y="3246208"/>
            <a:ext cx="2301904" cy="307777"/>
          </a:xfrm>
          <a:prstGeom prst="rect">
            <a:avLst/>
          </a:prstGeom>
          <a:noFill/>
        </p:spPr>
        <p:txBody>
          <a:bodyPr wrap="square" rtlCol="0">
            <a:spAutoFit/>
          </a:bodyPr>
          <a:lstStyle/>
          <a:p>
            <a:pPr algn="ctr"/>
            <a:r>
              <a:rPr lang="en-US" sz="1400" dirty="0">
                <a:solidFill>
                  <a:schemeClr val="bg1"/>
                </a:solidFill>
              </a:rPr>
              <a:t>Amazon S3 Glacier</a:t>
            </a:r>
          </a:p>
        </p:txBody>
      </p:sp>
      <p:sp>
        <p:nvSpPr>
          <p:cNvPr id="56" name="TextBox 55">
            <a:extLst>
              <a:ext uri="{FF2B5EF4-FFF2-40B4-BE49-F238E27FC236}">
                <a16:creationId xmlns:a16="http://schemas.microsoft.com/office/drawing/2014/main" id="{52102B6A-E0DE-BF47-806D-D37ACFEA5A70}"/>
              </a:ext>
            </a:extLst>
          </p:cNvPr>
          <p:cNvSpPr txBox="1"/>
          <p:nvPr/>
        </p:nvSpPr>
        <p:spPr>
          <a:xfrm>
            <a:off x="4198666" y="1885760"/>
            <a:ext cx="2301904" cy="523220"/>
          </a:xfrm>
          <a:prstGeom prst="rect">
            <a:avLst/>
          </a:prstGeom>
          <a:noFill/>
        </p:spPr>
        <p:txBody>
          <a:bodyPr wrap="square" rtlCol="0">
            <a:spAutoFit/>
          </a:bodyPr>
          <a:lstStyle/>
          <a:p>
            <a:pPr algn="ctr"/>
            <a:r>
              <a:rPr lang="en-US" sz="1400" dirty="0">
                <a:solidFill>
                  <a:schemeClr val="bg1"/>
                </a:solidFill>
              </a:rPr>
              <a:t>Amazon Simple Storage Service (S3)</a:t>
            </a:r>
          </a:p>
        </p:txBody>
      </p:sp>
      <p:sp>
        <p:nvSpPr>
          <p:cNvPr id="57" name="TextBox 56">
            <a:extLst>
              <a:ext uri="{FF2B5EF4-FFF2-40B4-BE49-F238E27FC236}">
                <a16:creationId xmlns:a16="http://schemas.microsoft.com/office/drawing/2014/main" id="{43839E6E-4FFC-CE4F-A26B-AA472319A8C1}"/>
              </a:ext>
            </a:extLst>
          </p:cNvPr>
          <p:cNvSpPr txBox="1"/>
          <p:nvPr/>
        </p:nvSpPr>
        <p:spPr>
          <a:xfrm>
            <a:off x="4198666" y="3246208"/>
            <a:ext cx="2301904" cy="523220"/>
          </a:xfrm>
          <a:prstGeom prst="rect">
            <a:avLst/>
          </a:prstGeom>
          <a:noFill/>
        </p:spPr>
        <p:txBody>
          <a:bodyPr wrap="square" rtlCol="0">
            <a:spAutoFit/>
          </a:bodyPr>
          <a:lstStyle/>
          <a:p>
            <a:pPr algn="ctr"/>
            <a:r>
              <a:rPr lang="en-US" sz="1400" dirty="0">
                <a:solidFill>
                  <a:schemeClr val="bg1"/>
                </a:solidFill>
              </a:rPr>
              <a:t>Amazon Simple Storage Service (S3)</a:t>
            </a:r>
          </a:p>
        </p:txBody>
      </p:sp>
      <p:sp>
        <p:nvSpPr>
          <p:cNvPr id="58" name="TextBox 57">
            <a:extLst>
              <a:ext uri="{FF2B5EF4-FFF2-40B4-BE49-F238E27FC236}">
                <a16:creationId xmlns:a16="http://schemas.microsoft.com/office/drawing/2014/main" id="{F9FB751A-5F66-4A49-A7E4-CCFD4685C082}"/>
              </a:ext>
            </a:extLst>
          </p:cNvPr>
          <p:cNvSpPr txBox="1"/>
          <p:nvPr/>
        </p:nvSpPr>
        <p:spPr>
          <a:xfrm>
            <a:off x="4175311" y="4459230"/>
            <a:ext cx="1221817" cy="307777"/>
          </a:xfrm>
          <a:prstGeom prst="rect">
            <a:avLst/>
          </a:prstGeom>
          <a:noFill/>
        </p:spPr>
        <p:txBody>
          <a:bodyPr wrap="square" rtlCol="0">
            <a:spAutoFit/>
          </a:bodyPr>
          <a:lstStyle/>
          <a:p>
            <a:pPr algn="ctr"/>
            <a:r>
              <a:rPr lang="en-US" sz="1400" dirty="0">
                <a:solidFill>
                  <a:schemeClr val="bg1"/>
                </a:solidFill>
              </a:rPr>
              <a:t>Object</a:t>
            </a:r>
          </a:p>
        </p:txBody>
      </p:sp>
      <p:sp>
        <p:nvSpPr>
          <p:cNvPr id="59" name="TextBox 58">
            <a:extLst>
              <a:ext uri="{FF2B5EF4-FFF2-40B4-BE49-F238E27FC236}">
                <a16:creationId xmlns:a16="http://schemas.microsoft.com/office/drawing/2014/main" id="{8EEEC922-BE28-344E-B552-D97EF55D1FF8}"/>
              </a:ext>
            </a:extLst>
          </p:cNvPr>
          <p:cNvSpPr txBox="1"/>
          <p:nvPr/>
        </p:nvSpPr>
        <p:spPr>
          <a:xfrm>
            <a:off x="5400971" y="4459229"/>
            <a:ext cx="999265" cy="307777"/>
          </a:xfrm>
          <a:prstGeom prst="rect">
            <a:avLst/>
          </a:prstGeom>
          <a:noFill/>
        </p:spPr>
        <p:txBody>
          <a:bodyPr wrap="square" rtlCol="0">
            <a:spAutoFit/>
          </a:bodyPr>
          <a:lstStyle/>
          <a:p>
            <a:pPr algn="ctr"/>
            <a:r>
              <a:rPr lang="en-US" sz="1400" dirty="0">
                <a:solidFill>
                  <a:schemeClr val="bg1"/>
                </a:solidFill>
              </a:rPr>
              <a:t>Bucket</a:t>
            </a:r>
          </a:p>
        </p:txBody>
      </p:sp>
      <p:sp>
        <p:nvSpPr>
          <p:cNvPr id="60" name="TextBox 59">
            <a:extLst>
              <a:ext uri="{FF2B5EF4-FFF2-40B4-BE49-F238E27FC236}">
                <a16:creationId xmlns:a16="http://schemas.microsoft.com/office/drawing/2014/main" id="{2F66D862-1C15-AE46-909B-02420CDA3187}"/>
              </a:ext>
            </a:extLst>
          </p:cNvPr>
          <p:cNvSpPr txBox="1"/>
          <p:nvPr/>
        </p:nvSpPr>
        <p:spPr>
          <a:xfrm>
            <a:off x="4224659" y="5490681"/>
            <a:ext cx="1123121" cy="523220"/>
          </a:xfrm>
          <a:prstGeom prst="rect">
            <a:avLst/>
          </a:prstGeom>
          <a:noFill/>
        </p:spPr>
        <p:txBody>
          <a:bodyPr wrap="square" rtlCol="0">
            <a:spAutoFit/>
          </a:bodyPr>
          <a:lstStyle/>
          <a:p>
            <a:pPr algn="ctr"/>
            <a:r>
              <a:rPr lang="en-US" sz="1400" dirty="0">
                <a:solidFill>
                  <a:schemeClr val="bg1"/>
                </a:solidFill>
              </a:rPr>
              <a:t>Bucket with objects</a:t>
            </a:r>
          </a:p>
        </p:txBody>
      </p:sp>
      <p:sp>
        <p:nvSpPr>
          <p:cNvPr id="61" name="TextBox 60">
            <a:extLst>
              <a:ext uri="{FF2B5EF4-FFF2-40B4-BE49-F238E27FC236}">
                <a16:creationId xmlns:a16="http://schemas.microsoft.com/office/drawing/2014/main" id="{9B0D9B5F-67BA-B541-8806-3F284817FBEA}"/>
              </a:ext>
            </a:extLst>
          </p:cNvPr>
          <p:cNvSpPr txBox="1"/>
          <p:nvPr/>
        </p:nvSpPr>
        <p:spPr>
          <a:xfrm>
            <a:off x="6512646" y="4459229"/>
            <a:ext cx="1201346" cy="307777"/>
          </a:xfrm>
          <a:prstGeom prst="rect">
            <a:avLst/>
          </a:prstGeom>
          <a:noFill/>
        </p:spPr>
        <p:txBody>
          <a:bodyPr wrap="square" rtlCol="0">
            <a:spAutoFit/>
          </a:bodyPr>
          <a:lstStyle/>
          <a:p>
            <a:pPr algn="ctr"/>
            <a:r>
              <a:rPr lang="en-US" sz="1400" dirty="0">
                <a:solidFill>
                  <a:schemeClr val="bg1"/>
                </a:solidFill>
              </a:rPr>
              <a:t>Archive</a:t>
            </a:r>
          </a:p>
        </p:txBody>
      </p:sp>
      <p:sp>
        <p:nvSpPr>
          <p:cNvPr id="62" name="TextBox 61">
            <a:extLst>
              <a:ext uri="{FF2B5EF4-FFF2-40B4-BE49-F238E27FC236}">
                <a16:creationId xmlns:a16="http://schemas.microsoft.com/office/drawing/2014/main" id="{DCFB9CC8-B7CF-874D-9F4C-B122E7FA0F38}"/>
              </a:ext>
            </a:extLst>
          </p:cNvPr>
          <p:cNvSpPr txBox="1"/>
          <p:nvPr/>
        </p:nvSpPr>
        <p:spPr>
          <a:xfrm>
            <a:off x="7728201" y="4459229"/>
            <a:ext cx="1186075" cy="307777"/>
          </a:xfrm>
          <a:prstGeom prst="rect">
            <a:avLst/>
          </a:prstGeom>
          <a:noFill/>
        </p:spPr>
        <p:txBody>
          <a:bodyPr wrap="square" rtlCol="0">
            <a:spAutoFit/>
          </a:bodyPr>
          <a:lstStyle/>
          <a:p>
            <a:pPr algn="ctr"/>
            <a:r>
              <a:rPr lang="en-US" sz="1400" dirty="0">
                <a:solidFill>
                  <a:schemeClr val="bg1"/>
                </a:solidFill>
              </a:rPr>
              <a:t>Vault</a:t>
            </a:r>
          </a:p>
        </p:txBody>
      </p:sp>
      <p:sp>
        <p:nvSpPr>
          <p:cNvPr id="63" name="TextBox 62">
            <a:extLst>
              <a:ext uri="{FF2B5EF4-FFF2-40B4-BE49-F238E27FC236}">
                <a16:creationId xmlns:a16="http://schemas.microsoft.com/office/drawing/2014/main" id="{9D58674C-E659-5147-9134-838BABC297A3}"/>
              </a:ext>
            </a:extLst>
          </p:cNvPr>
          <p:cNvSpPr txBox="1"/>
          <p:nvPr/>
        </p:nvSpPr>
        <p:spPr>
          <a:xfrm>
            <a:off x="8914276" y="4494650"/>
            <a:ext cx="2301904" cy="307777"/>
          </a:xfrm>
          <a:prstGeom prst="rect">
            <a:avLst/>
          </a:prstGeom>
          <a:noFill/>
        </p:spPr>
        <p:txBody>
          <a:bodyPr wrap="square" rtlCol="0">
            <a:spAutoFit/>
          </a:bodyPr>
          <a:lstStyle/>
          <a:p>
            <a:pPr algn="ctr"/>
            <a:r>
              <a:rPr lang="en-US" sz="1400" dirty="0">
                <a:solidFill>
                  <a:schemeClr val="bg1"/>
                </a:solidFill>
              </a:rPr>
              <a:t>Snowball import-export</a:t>
            </a:r>
          </a:p>
        </p:txBody>
      </p:sp>
      <p:sp>
        <p:nvSpPr>
          <p:cNvPr id="33" name="TextBox 32">
            <a:extLst>
              <a:ext uri="{FF2B5EF4-FFF2-40B4-BE49-F238E27FC236}">
                <a16:creationId xmlns:a16="http://schemas.microsoft.com/office/drawing/2014/main" id="{F39C6B13-CB8E-1F44-81A4-DAC8BF637BED}"/>
              </a:ext>
            </a:extLst>
          </p:cNvPr>
          <p:cNvSpPr txBox="1"/>
          <p:nvPr/>
        </p:nvSpPr>
        <p:spPr>
          <a:xfrm>
            <a:off x="8937600" y="1885760"/>
            <a:ext cx="2301904" cy="307777"/>
          </a:xfrm>
          <a:prstGeom prst="rect">
            <a:avLst/>
          </a:prstGeom>
          <a:noFill/>
        </p:spPr>
        <p:txBody>
          <a:bodyPr wrap="square" rtlCol="0">
            <a:spAutoFit/>
          </a:bodyPr>
          <a:lstStyle/>
          <a:p>
            <a:pPr algn="ctr"/>
            <a:r>
              <a:rPr lang="en-US" sz="1400" dirty="0">
                <a:solidFill>
                  <a:schemeClr val="bg1"/>
                </a:solidFill>
              </a:rPr>
              <a:t>AWS Snowball</a:t>
            </a:r>
          </a:p>
        </p:txBody>
      </p:sp>
      <p:sp>
        <p:nvSpPr>
          <p:cNvPr id="34" name="TextBox 33">
            <a:extLst>
              <a:ext uri="{FF2B5EF4-FFF2-40B4-BE49-F238E27FC236}">
                <a16:creationId xmlns:a16="http://schemas.microsoft.com/office/drawing/2014/main" id="{D8C4EA66-CF47-2641-B1A5-64463C1D7BBA}"/>
              </a:ext>
            </a:extLst>
          </p:cNvPr>
          <p:cNvSpPr txBox="1"/>
          <p:nvPr/>
        </p:nvSpPr>
        <p:spPr>
          <a:xfrm>
            <a:off x="8937600" y="3246208"/>
            <a:ext cx="2301904" cy="307777"/>
          </a:xfrm>
          <a:prstGeom prst="rect">
            <a:avLst/>
          </a:prstGeom>
          <a:noFill/>
        </p:spPr>
        <p:txBody>
          <a:bodyPr wrap="square" rtlCol="0">
            <a:spAutoFit/>
          </a:bodyPr>
          <a:lstStyle/>
          <a:p>
            <a:pPr algn="ctr"/>
            <a:r>
              <a:rPr lang="en-US" sz="1400" dirty="0">
                <a:solidFill>
                  <a:schemeClr val="bg1"/>
                </a:solidFill>
              </a:rPr>
              <a:t>AWS Snowball</a:t>
            </a:r>
          </a:p>
        </p:txBody>
      </p:sp>
      <p:pic>
        <p:nvPicPr>
          <p:cNvPr id="10" name="Graphic 9">
            <a:extLst>
              <a:ext uri="{FF2B5EF4-FFF2-40B4-BE49-F238E27FC236}">
                <a16:creationId xmlns:a16="http://schemas.microsoft.com/office/drawing/2014/main" id="{6A815169-3DD0-6B4B-9DD7-5AEB89E286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09628" y="1131521"/>
            <a:ext cx="711200" cy="711200"/>
          </a:xfrm>
          <a:prstGeom prst="rect">
            <a:avLst/>
          </a:prstGeom>
        </p:spPr>
      </p:pic>
      <p:pic>
        <p:nvPicPr>
          <p:cNvPr id="9" name="Graphic 8">
            <a:extLst>
              <a:ext uri="{FF2B5EF4-FFF2-40B4-BE49-F238E27FC236}">
                <a16:creationId xmlns:a16="http://schemas.microsoft.com/office/drawing/2014/main" id="{6F71A694-E1CD-E34B-AE50-DEF0E9437A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7678" y="2477164"/>
            <a:ext cx="711200" cy="711200"/>
          </a:xfrm>
          <a:prstGeom prst="rect">
            <a:avLst/>
          </a:prstGeom>
        </p:spPr>
      </p:pic>
      <p:pic>
        <p:nvPicPr>
          <p:cNvPr id="13" name="Graphic 12">
            <a:extLst>
              <a:ext uri="{FF2B5EF4-FFF2-40B4-BE49-F238E27FC236}">
                <a16:creationId xmlns:a16="http://schemas.microsoft.com/office/drawing/2014/main" id="{AF6946BC-05F3-CC44-A5FA-635B611DB3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5497" y="2463455"/>
            <a:ext cx="711200" cy="711200"/>
          </a:xfrm>
          <a:prstGeom prst="rect">
            <a:avLst/>
          </a:prstGeom>
        </p:spPr>
      </p:pic>
      <p:pic>
        <p:nvPicPr>
          <p:cNvPr id="17" name="Graphic 16">
            <a:extLst>
              <a:ext uri="{FF2B5EF4-FFF2-40B4-BE49-F238E27FC236}">
                <a16:creationId xmlns:a16="http://schemas.microsoft.com/office/drawing/2014/main" id="{528F83F7-27A6-8B46-9178-5B53E158F9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880" y="2463455"/>
            <a:ext cx="711200" cy="711200"/>
          </a:xfrm>
          <a:prstGeom prst="rect">
            <a:avLst/>
          </a:prstGeom>
        </p:spPr>
      </p:pic>
      <p:pic>
        <p:nvPicPr>
          <p:cNvPr id="22" name="Graphic 21">
            <a:extLst>
              <a:ext uri="{FF2B5EF4-FFF2-40B4-BE49-F238E27FC236}">
                <a16:creationId xmlns:a16="http://schemas.microsoft.com/office/drawing/2014/main" id="{D8AC4D96-808E-7643-9E07-B85E260B40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84638" y="4978441"/>
            <a:ext cx="469900" cy="469900"/>
          </a:xfrm>
          <a:prstGeom prst="rect">
            <a:avLst/>
          </a:prstGeom>
        </p:spPr>
      </p:pic>
      <p:pic>
        <p:nvPicPr>
          <p:cNvPr id="25" name="Graphic 24">
            <a:extLst>
              <a:ext uri="{FF2B5EF4-FFF2-40B4-BE49-F238E27FC236}">
                <a16:creationId xmlns:a16="http://schemas.microsoft.com/office/drawing/2014/main" id="{07D7A2B3-3A97-0448-B077-B4D3A276E8A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7705" y="3936010"/>
            <a:ext cx="469900" cy="469900"/>
          </a:xfrm>
          <a:prstGeom prst="rect">
            <a:avLst/>
          </a:prstGeom>
        </p:spPr>
      </p:pic>
      <p:pic>
        <p:nvPicPr>
          <p:cNvPr id="27" name="Graphic 26">
            <a:extLst>
              <a:ext uri="{FF2B5EF4-FFF2-40B4-BE49-F238E27FC236}">
                <a16:creationId xmlns:a16="http://schemas.microsoft.com/office/drawing/2014/main" id="{3948051E-B9D6-1246-8467-70BD2E378CA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07228" y="3936010"/>
            <a:ext cx="469900" cy="469900"/>
          </a:xfrm>
          <a:prstGeom prst="rect">
            <a:avLst/>
          </a:prstGeom>
        </p:spPr>
      </p:pic>
      <p:pic>
        <p:nvPicPr>
          <p:cNvPr id="30" name="Graphic 29">
            <a:extLst>
              <a:ext uri="{FF2B5EF4-FFF2-40B4-BE49-F238E27FC236}">
                <a16:creationId xmlns:a16="http://schemas.microsoft.com/office/drawing/2014/main" id="{16180F8B-938D-E947-A673-B38F6A5C65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875791" y="3959864"/>
            <a:ext cx="469900" cy="469900"/>
          </a:xfrm>
          <a:prstGeom prst="rect">
            <a:avLst/>
          </a:prstGeom>
        </p:spPr>
      </p:pic>
      <p:pic>
        <p:nvPicPr>
          <p:cNvPr id="35" name="Graphic 34">
            <a:extLst>
              <a:ext uri="{FF2B5EF4-FFF2-40B4-BE49-F238E27FC236}">
                <a16:creationId xmlns:a16="http://schemas.microsoft.com/office/drawing/2014/main" id="{A7EA92C0-4281-9D42-8B2C-810B27285E6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50407" y="3961182"/>
            <a:ext cx="469900" cy="469900"/>
          </a:xfrm>
          <a:prstGeom prst="rect">
            <a:avLst/>
          </a:prstGeom>
        </p:spPr>
      </p:pic>
      <p:pic>
        <p:nvPicPr>
          <p:cNvPr id="38" name="Graphic 37">
            <a:extLst>
              <a:ext uri="{FF2B5EF4-FFF2-40B4-BE49-F238E27FC236}">
                <a16:creationId xmlns:a16="http://schemas.microsoft.com/office/drawing/2014/main" id="{98C06388-7863-B44A-9BA1-9D35BD70FE9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803916" y="3936172"/>
            <a:ext cx="469900" cy="469900"/>
          </a:xfrm>
          <a:prstGeom prst="rect">
            <a:avLst/>
          </a:prstGeom>
        </p:spPr>
      </p:pic>
      <p:sp>
        <p:nvSpPr>
          <p:cNvPr id="64" name="Text Placeholder 3">
            <a:extLst>
              <a:ext uri="{FF2B5EF4-FFF2-40B4-BE49-F238E27FC236}">
                <a16:creationId xmlns:a16="http://schemas.microsoft.com/office/drawing/2014/main" id="{299C7E3B-5D49-E047-998B-DD0527B0AD8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
        <p:nvSpPr>
          <p:cNvPr id="36" name="TextBox 35">
            <a:extLst>
              <a:ext uri="{FF2B5EF4-FFF2-40B4-BE49-F238E27FC236}">
                <a16:creationId xmlns:a16="http://schemas.microsoft.com/office/drawing/2014/main" id="{87E67C94-8BFA-674A-B44C-6ED5ED517FAA}"/>
              </a:ext>
            </a:extLst>
          </p:cNvPr>
          <p:cNvSpPr txBox="1"/>
          <p:nvPr/>
        </p:nvSpPr>
        <p:spPr>
          <a:xfrm>
            <a:off x="1896762" y="1869367"/>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Windows File Server</a:t>
            </a:r>
          </a:p>
        </p:txBody>
      </p:sp>
      <p:sp>
        <p:nvSpPr>
          <p:cNvPr id="37" name="TextBox 36">
            <a:extLst>
              <a:ext uri="{FF2B5EF4-FFF2-40B4-BE49-F238E27FC236}">
                <a16:creationId xmlns:a16="http://schemas.microsoft.com/office/drawing/2014/main" id="{EDE00141-EB3E-0848-8349-C61F087DC125}"/>
              </a:ext>
            </a:extLst>
          </p:cNvPr>
          <p:cNvSpPr txBox="1"/>
          <p:nvPr/>
        </p:nvSpPr>
        <p:spPr>
          <a:xfrm>
            <a:off x="1896762" y="3229815"/>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Windows File Server</a:t>
            </a:r>
          </a:p>
        </p:txBody>
      </p:sp>
      <p:pic>
        <p:nvPicPr>
          <p:cNvPr id="39" name="Graphic 38">
            <a:extLst>
              <a:ext uri="{FF2B5EF4-FFF2-40B4-BE49-F238E27FC236}">
                <a16:creationId xmlns:a16="http://schemas.microsoft.com/office/drawing/2014/main" id="{BDC1C998-11AA-514E-8E23-E50D7402295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92114" y="1158167"/>
            <a:ext cx="711200" cy="711200"/>
          </a:xfrm>
          <a:prstGeom prst="rect">
            <a:avLst/>
          </a:prstGeom>
        </p:spPr>
      </p:pic>
      <p:pic>
        <p:nvPicPr>
          <p:cNvPr id="40" name="Graphic 39">
            <a:extLst>
              <a:ext uri="{FF2B5EF4-FFF2-40B4-BE49-F238E27FC236}">
                <a16:creationId xmlns:a16="http://schemas.microsoft.com/office/drawing/2014/main" id="{930A53D9-CC84-4E4D-9B19-7DDC20F5E0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92114" y="2466336"/>
            <a:ext cx="711200" cy="711200"/>
          </a:xfrm>
          <a:prstGeom prst="rect">
            <a:avLst/>
          </a:prstGeom>
        </p:spPr>
      </p:pic>
    </p:spTree>
    <p:extLst>
      <p:ext uri="{BB962C8B-B14F-4D97-AF65-F5344CB8AC3E}">
        <p14:creationId xmlns:p14="http://schemas.microsoft.com/office/powerpoint/2010/main" val="3129552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103</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a:xfrm>
            <a:off x="202294" y="390334"/>
            <a:ext cx="6532780" cy="559397"/>
          </a:xfrm>
        </p:spPr>
        <p:txBody>
          <a:bodyPr/>
          <a:lstStyle/>
          <a:p>
            <a:r>
              <a:rPr lang="en-US" dirty="0"/>
              <a:t>Storage</a:t>
            </a:r>
          </a:p>
        </p:txBody>
      </p:sp>
      <p:sp>
        <p:nvSpPr>
          <p:cNvPr id="5" name="TextBox 4">
            <a:extLst>
              <a:ext uri="{FF2B5EF4-FFF2-40B4-BE49-F238E27FC236}">
                <a16:creationId xmlns:a16="http://schemas.microsoft.com/office/drawing/2014/main" id="{1824E4D1-26C3-4347-A00E-0EE6CC806219}"/>
              </a:ext>
            </a:extLst>
          </p:cNvPr>
          <p:cNvSpPr txBox="1"/>
          <p:nvPr/>
        </p:nvSpPr>
        <p:spPr>
          <a:xfrm>
            <a:off x="9055593" y="1885170"/>
            <a:ext cx="2301904" cy="307777"/>
          </a:xfrm>
          <a:prstGeom prst="rect">
            <a:avLst/>
          </a:prstGeom>
          <a:noFill/>
        </p:spPr>
        <p:txBody>
          <a:bodyPr wrap="square" rtlCol="0">
            <a:spAutoFit/>
          </a:bodyPr>
          <a:lstStyle/>
          <a:p>
            <a:pPr algn="ctr"/>
            <a:r>
              <a:rPr lang="en-US" sz="1400" dirty="0">
                <a:solidFill>
                  <a:schemeClr val="bg1"/>
                </a:solidFill>
              </a:rPr>
              <a:t>AWS Storage Gateway</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BA78F8-CE05-B84F-A40B-F25628D9DCBA}"/>
              </a:ext>
            </a:extLst>
          </p:cNvPr>
          <p:cNvSpPr txBox="1"/>
          <p:nvPr/>
        </p:nvSpPr>
        <p:spPr>
          <a:xfrm>
            <a:off x="10180971" y="4482761"/>
            <a:ext cx="1176526" cy="523220"/>
          </a:xfrm>
          <a:prstGeom prst="rect">
            <a:avLst/>
          </a:prstGeom>
          <a:noFill/>
        </p:spPr>
        <p:txBody>
          <a:bodyPr wrap="square" rtlCol="0">
            <a:spAutoFit/>
          </a:bodyPr>
          <a:lstStyle/>
          <a:p>
            <a:pPr algn="ctr"/>
            <a:r>
              <a:rPr lang="en-US" sz="1400" dirty="0">
                <a:solidFill>
                  <a:schemeClr val="bg1"/>
                </a:solidFill>
              </a:rPr>
              <a:t>Cached volume</a:t>
            </a:r>
          </a:p>
        </p:txBody>
      </p:sp>
      <p:sp>
        <p:nvSpPr>
          <p:cNvPr id="13" name="TextBox 12">
            <a:extLst>
              <a:ext uri="{FF2B5EF4-FFF2-40B4-BE49-F238E27FC236}">
                <a16:creationId xmlns:a16="http://schemas.microsoft.com/office/drawing/2014/main" id="{FEDC9F5A-D936-C443-8315-24C61CD32F1F}"/>
              </a:ext>
            </a:extLst>
          </p:cNvPr>
          <p:cNvSpPr txBox="1"/>
          <p:nvPr/>
        </p:nvSpPr>
        <p:spPr>
          <a:xfrm>
            <a:off x="9055593" y="4489462"/>
            <a:ext cx="1197785" cy="523220"/>
          </a:xfrm>
          <a:prstGeom prst="rect">
            <a:avLst/>
          </a:prstGeom>
          <a:noFill/>
        </p:spPr>
        <p:txBody>
          <a:bodyPr wrap="square" rtlCol="0">
            <a:spAutoFit/>
          </a:bodyPr>
          <a:lstStyle/>
          <a:p>
            <a:pPr algn="ctr"/>
            <a:r>
              <a:rPr lang="en-US" sz="1400" dirty="0">
                <a:solidFill>
                  <a:schemeClr val="bg1"/>
                </a:solidFill>
              </a:rPr>
              <a:t>Non-cached volume</a:t>
            </a:r>
          </a:p>
        </p:txBody>
      </p:sp>
      <p:sp>
        <p:nvSpPr>
          <p:cNvPr id="18" name="TextBox 17">
            <a:extLst>
              <a:ext uri="{FF2B5EF4-FFF2-40B4-BE49-F238E27FC236}">
                <a16:creationId xmlns:a16="http://schemas.microsoft.com/office/drawing/2014/main" id="{C40C0D76-7A6B-B745-8134-E90B0F7D15AF}"/>
              </a:ext>
            </a:extLst>
          </p:cNvPr>
          <p:cNvSpPr txBox="1"/>
          <p:nvPr/>
        </p:nvSpPr>
        <p:spPr>
          <a:xfrm>
            <a:off x="9055593" y="5525445"/>
            <a:ext cx="1197785" cy="523220"/>
          </a:xfrm>
          <a:prstGeom prst="rect">
            <a:avLst/>
          </a:prstGeom>
          <a:noFill/>
        </p:spPr>
        <p:txBody>
          <a:bodyPr wrap="square" rtlCol="0">
            <a:spAutoFit/>
          </a:bodyPr>
          <a:lstStyle/>
          <a:p>
            <a:pPr algn="ctr"/>
            <a:r>
              <a:rPr lang="en-US" sz="1400" dirty="0">
                <a:solidFill>
                  <a:schemeClr val="bg1"/>
                </a:solidFill>
              </a:rPr>
              <a:t>Virtual tape library</a:t>
            </a:r>
          </a:p>
        </p:txBody>
      </p:sp>
      <p:sp>
        <p:nvSpPr>
          <p:cNvPr id="19" name="TextBox 18">
            <a:extLst>
              <a:ext uri="{FF2B5EF4-FFF2-40B4-BE49-F238E27FC236}">
                <a16:creationId xmlns:a16="http://schemas.microsoft.com/office/drawing/2014/main" id="{0E0ADF62-8BBB-2D4F-B36E-CAEEC28A2004}"/>
              </a:ext>
            </a:extLst>
          </p:cNvPr>
          <p:cNvSpPr txBox="1"/>
          <p:nvPr/>
        </p:nvSpPr>
        <p:spPr>
          <a:xfrm>
            <a:off x="9055593" y="3264123"/>
            <a:ext cx="2301904" cy="307777"/>
          </a:xfrm>
          <a:prstGeom prst="rect">
            <a:avLst/>
          </a:prstGeom>
          <a:noFill/>
        </p:spPr>
        <p:txBody>
          <a:bodyPr wrap="square" rtlCol="0">
            <a:spAutoFit/>
          </a:bodyPr>
          <a:lstStyle/>
          <a:p>
            <a:pPr algn="ctr"/>
            <a:r>
              <a:rPr lang="en-US" sz="1400" dirty="0">
                <a:solidFill>
                  <a:schemeClr val="bg1"/>
                </a:solidFill>
              </a:rPr>
              <a:t>AWS Storage Gateway</a:t>
            </a:r>
          </a:p>
        </p:txBody>
      </p:sp>
      <p:pic>
        <p:nvPicPr>
          <p:cNvPr id="22" name="Graphic 21">
            <a:extLst>
              <a:ext uri="{FF2B5EF4-FFF2-40B4-BE49-F238E27FC236}">
                <a16:creationId xmlns:a16="http://schemas.microsoft.com/office/drawing/2014/main" id="{80A98450-51D6-F447-8688-37BD1A01C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1992" y="1135972"/>
            <a:ext cx="711200" cy="711200"/>
          </a:xfrm>
          <a:prstGeom prst="rect">
            <a:avLst/>
          </a:prstGeom>
        </p:spPr>
      </p:pic>
      <p:pic>
        <p:nvPicPr>
          <p:cNvPr id="23" name="Graphic 22">
            <a:extLst>
              <a:ext uri="{FF2B5EF4-FFF2-40B4-BE49-F238E27FC236}">
                <a16:creationId xmlns:a16="http://schemas.microsoft.com/office/drawing/2014/main" id="{7B3A1210-FD58-2744-B6C1-53AD7577D5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7856" y="1174560"/>
            <a:ext cx="711200" cy="711200"/>
          </a:xfrm>
          <a:prstGeom prst="rect">
            <a:avLst/>
          </a:prstGeom>
        </p:spPr>
      </p:pic>
      <p:sp>
        <p:nvSpPr>
          <p:cNvPr id="24" name="TextBox 23">
            <a:extLst>
              <a:ext uri="{FF2B5EF4-FFF2-40B4-BE49-F238E27FC236}">
                <a16:creationId xmlns:a16="http://schemas.microsoft.com/office/drawing/2014/main" id="{1A87F2E3-E1E4-2D45-B68C-11369851981D}"/>
              </a:ext>
            </a:extLst>
          </p:cNvPr>
          <p:cNvSpPr txBox="1"/>
          <p:nvPr/>
        </p:nvSpPr>
        <p:spPr>
          <a:xfrm>
            <a:off x="6652504" y="1885760"/>
            <a:ext cx="2301904" cy="307777"/>
          </a:xfrm>
          <a:prstGeom prst="rect">
            <a:avLst/>
          </a:prstGeom>
          <a:noFill/>
        </p:spPr>
        <p:txBody>
          <a:bodyPr wrap="square" rtlCol="0">
            <a:spAutoFit/>
          </a:bodyPr>
          <a:lstStyle/>
          <a:p>
            <a:pPr algn="ctr"/>
            <a:r>
              <a:rPr lang="en-US" sz="1400" dirty="0">
                <a:solidFill>
                  <a:schemeClr val="bg1"/>
                </a:solidFill>
              </a:rPr>
              <a:t>AWS Backup</a:t>
            </a:r>
          </a:p>
        </p:txBody>
      </p:sp>
      <p:sp>
        <p:nvSpPr>
          <p:cNvPr id="25" name="TextBox 24">
            <a:extLst>
              <a:ext uri="{FF2B5EF4-FFF2-40B4-BE49-F238E27FC236}">
                <a16:creationId xmlns:a16="http://schemas.microsoft.com/office/drawing/2014/main" id="{41840E0B-DE57-0D47-B217-10ABE8C8EF69}"/>
              </a:ext>
            </a:extLst>
          </p:cNvPr>
          <p:cNvSpPr txBox="1"/>
          <p:nvPr/>
        </p:nvSpPr>
        <p:spPr>
          <a:xfrm>
            <a:off x="6652504" y="3246208"/>
            <a:ext cx="2301904" cy="307777"/>
          </a:xfrm>
          <a:prstGeom prst="rect">
            <a:avLst/>
          </a:prstGeom>
          <a:noFill/>
        </p:spPr>
        <p:txBody>
          <a:bodyPr wrap="square" rtlCol="0">
            <a:spAutoFit/>
          </a:bodyPr>
          <a:lstStyle/>
          <a:p>
            <a:pPr algn="ctr"/>
            <a:r>
              <a:rPr lang="en-US" sz="1400" dirty="0">
                <a:solidFill>
                  <a:schemeClr val="bg1"/>
                </a:solidFill>
              </a:rPr>
              <a:t>AWS Backup</a:t>
            </a:r>
          </a:p>
        </p:txBody>
      </p:sp>
      <p:sp>
        <p:nvSpPr>
          <p:cNvPr id="26" name="TextBox 25">
            <a:extLst>
              <a:ext uri="{FF2B5EF4-FFF2-40B4-BE49-F238E27FC236}">
                <a16:creationId xmlns:a16="http://schemas.microsoft.com/office/drawing/2014/main" id="{88A5696C-C848-CE4E-B985-9E3443F7CAE4}"/>
              </a:ext>
            </a:extLst>
          </p:cNvPr>
          <p:cNvSpPr txBox="1"/>
          <p:nvPr/>
        </p:nvSpPr>
        <p:spPr>
          <a:xfrm>
            <a:off x="4175311" y="1885760"/>
            <a:ext cx="2301904" cy="307777"/>
          </a:xfrm>
          <a:prstGeom prst="rect">
            <a:avLst/>
          </a:prstGeom>
          <a:noFill/>
        </p:spPr>
        <p:txBody>
          <a:bodyPr wrap="square" rtlCol="0">
            <a:spAutoFit/>
          </a:bodyPr>
          <a:lstStyle/>
          <a:p>
            <a:pPr algn="ctr"/>
            <a:r>
              <a:rPr lang="en-US" sz="1400" dirty="0">
                <a:solidFill>
                  <a:schemeClr val="bg1"/>
                </a:solidFill>
              </a:rPr>
              <a:t>AWS Snowmobile</a:t>
            </a:r>
          </a:p>
        </p:txBody>
      </p:sp>
      <p:sp>
        <p:nvSpPr>
          <p:cNvPr id="27" name="TextBox 26">
            <a:extLst>
              <a:ext uri="{FF2B5EF4-FFF2-40B4-BE49-F238E27FC236}">
                <a16:creationId xmlns:a16="http://schemas.microsoft.com/office/drawing/2014/main" id="{76AA31CE-51E9-9B40-92A7-DBF3F55918C9}"/>
              </a:ext>
            </a:extLst>
          </p:cNvPr>
          <p:cNvSpPr txBox="1"/>
          <p:nvPr/>
        </p:nvSpPr>
        <p:spPr>
          <a:xfrm>
            <a:off x="4175311" y="3246208"/>
            <a:ext cx="2301904" cy="307777"/>
          </a:xfrm>
          <a:prstGeom prst="rect">
            <a:avLst/>
          </a:prstGeom>
          <a:noFill/>
        </p:spPr>
        <p:txBody>
          <a:bodyPr wrap="square" rtlCol="0">
            <a:spAutoFit/>
          </a:bodyPr>
          <a:lstStyle/>
          <a:p>
            <a:pPr algn="ctr"/>
            <a:r>
              <a:rPr lang="en-US" sz="1400" dirty="0">
                <a:solidFill>
                  <a:schemeClr val="bg1"/>
                </a:solidFill>
              </a:rPr>
              <a:t>AWS Snowmobile</a:t>
            </a:r>
          </a:p>
        </p:txBody>
      </p:sp>
      <p:pic>
        <p:nvPicPr>
          <p:cNvPr id="17" name="Graphic 16">
            <a:extLst>
              <a:ext uri="{FF2B5EF4-FFF2-40B4-BE49-F238E27FC236}">
                <a16:creationId xmlns:a16="http://schemas.microsoft.com/office/drawing/2014/main" id="{D979A9D4-2E7A-C044-9469-CACF8A2E55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5817" y="1173970"/>
            <a:ext cx="711200" cy="711200"/>
          </a:xfrm>
          <a:prstGeom prst="rect">
            <a:avLst/>
          </a:prstGeom>
        </p:spPr>
      </p:pic>
      <p:pic>
        <p:nvPicPr>
          <p:cNvPr id="11" name="Graphic 10">
            <a:extLst>
              <a:ext uri="{FF2B5EF4-FFF2-40B4-BE49-F238E27FC236}">
                <a16:creationId xmlns:a16="http://schemas.microsoft.com/office/drawing/2014/main" id="{00562A74-4518-0D46-A578-557F5025B5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817" y="2474593"/>
            <a:ext cx="711200" cy="711200"/>
          </a:xfrm>
          <a:prstGeom prst="rect">
            <a:avLst/>
          </a:prstGeom>
        </p:spPr>
      </p:pic>
      <p:pic>
        <p:nvPicPr>
          <p:cNvPr id="28" name="Graphic 27">
            <a:extLst>
              <a:ext uri="{FF2B5EF4-FFF2-40B4-BE49-F238E27FC236}">
                <a16:creationId xmlns:a16="http://schemas.microsoft.com/office/drawing/2014/main" id="{4C309F42-EA6C-7342-A3C8-6525A2A4E4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89498" y="2474593"/>
            <a:ext cx="711200" cy="711200"/>
          </a:xfrm>
          <a:prstGeom prst="rect">
            <a:avLst/>
          </a:prstGeom>
        </p:spPr>
      </p:pic>
      <p:pic>
        <p:nvPicPr>
          <p:cNvPr id="31" name="Graphic 30">
            <a:extLst>
              <a:ext uri="{FF2B5EF4-FFF2-40B4-BE49-F238E27FC236}">
                <a16:creationId xmlns:a16="http://schemas.microsoft.com/office/drawing/2014/main" id="{7E2C45FE-F837-D242-945D-49CB7F0741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68115" y="2474593"/>
            <a:ext cx="711200" cy="711200"/>
          </a:xfrm>
          <a:prstGeom prst="rect">
            <a:avLst/>
          </a:prstGeom>
        </p:spPr>
      </p:pic>
      <p:pic>
        <p:nvPicPr>
          <p:cNvPr id="33" name="Graphic 32">
            <a:extLst>
              <a:ext uri="{FF2B5EF4-FFF2-40B4-BE49-F238E27FC236}">
                <a16:creationId xmlns:a16="http://schemas.microsoft.com/office/drawing/2014/main" id="{4DB254CF-891B-C042-BD18-C28F96D480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22164" y="3963297"/>
            <a:ext cx="469900" cy="469900"/>
          </a:xfrm>
          <a:prstGeom prst="rect">
            <a:avLst/>
          </a:prstGeom>
        </p:spPr>
      </p:pic>
      <p:pic>
        <p:nvPicPr>
          <p:cNvPr id="35" name="Graphic 34">
            <a:extLst>
              <a:ext uri="{FF2B5EF4-FFF2-40B4-BE49-F238E27FC236}">
                <a16:creationId xmlns:a16="http://schemas.microsoft.com/office/drawing/2014/main" id="{14C8C8D5-CA63-A743-AEC4-B0727F4668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50077" y="3933629"/>
            <a:ext cx="469900" cy="469900"/>
          </a:xfrm>
          <a:prstGeom prst="rect">
            <a:avLst/>
          </a:prstGeom>
        </p:spPr>
      </p:pic>
      <p:pic>
        <p:nvPicPr>
          <p:cNvPr id="37" name="Graphic 36">
            <a:extLst>
              <a:ext uri="{FF2B5EF4-FFF2-40B4-BE49-F238E27FC236}">
                <a16:creationId xmlns:a16="http://schemas.microsoft.com/office/drawing/2014/main" id="{974D2AB4-C047-1144-A9EC-5C40DDF4646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56345" y="5044556"/>
            <a:ext cx="469900" cy="469900"/>
          </a:xfrm>
          <a:prstGeom prst="rect">
            <a:avLst/>
          </a:prstGeom>
        </p:spPr>
      </p:pic>
      <p:sp>
        <p:nvSpPr>
          <p:cNvPr id="38" name="Text Placeholder 3">
            <a:extLst>
              <a:ext uri="{FF2B5EF4-FFF2-40B4-BE49-F238E27FC236}">
                <a16:creationId xmlns:a16="http://schemas.microsoft.com/office/drawing/2014/main" id="{2C1DDADD-8EF9-FC42-B5D7-8184843EC3A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3/3</a:t>
            </a:r>
          </a:p>
        </p:txBody>
      </p:sp>
      <p:cxnSp>
        <p:nvCxnSpPr>
          <p:cNvPr id="29" name="Straight Connector 28">
            <a:extLst>
              <a:ext uri="{FF2B5EF4-FFF2-40B4-BE49-F238E27FC236}">
                <a16:creationId xmlns:a16="http://schemas.microsoft.com/office/drawing/2014/main" id="{20BCC621-16F0-904A-92A4-8B7C99F17348}"/>
              </a:ext>
            </a:extLst>
          </p:cNvPr>
          <p:cNvCxnSpPr>
            <a:cxnSpLocks/>
          </p:cNvCxnSpPr>
          <p:nvPr/>
        </p:nvCxnSpPr>
        <p:spPr>
          <a:xfrm>
            <a:off x="90105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B71C959-F28F-5946-A3B7-3EB1DDE79400}"/>
              </a:ext>
            </a:extLst>
          </p:cNvPr>
          <p:cNvSpPr txBox="1"/>
          <p:nvPr/>
        </p:nvSpPr>
        <p:spPr>
          <a:xfrm>
            <a:off x="1831976" y="1885760"/>
            <a:ext cx="2301904" cy="307777"/>
          </a:xfrm>
          <a:prstGeom prst="rect">
            <a:avLst/>
          </a:prstGeom>
          <a:noFill/>
        </p:spPr>
        <p:txBody>
          <a:bodyPr wrap="square" rtlCol="0">
            <a:spAutoFit/>
          </a:bodyPr>
          <a:lstStyle/>
          <a:p>
            <a:pPr algn="ctr"/>
            <a:r>
              <a:rPr lang="en-US" sz="1400" dirty="0">
                <a:solidFill>
                  <a:schemeClr val="bg1"/>
                </a:solidFill>
              </a:rPr>
              <a:t>AWS Snowball Edge</a:t>
            </a:r>
          </a:p>
        </p:txBody>
      </p:sp>
      <p:sp>
        <p:nvSpPr>
          <p:cNvPr id="32" name="TextBox 31">
            <a:extLst>
              <a:ext uri="{FF2B5EF4-FFF2-40B4-BE49-F238E27FC236}">
                <a16:creationId xmlns:a16="http://schemas.microsoft.com/office/drawing/2014/main" id="{96421816-109B-9041-9DDC-D91542E0CE92}"/>
              </a:ext>
            </a:extLst>
          </p:cNvPr>
          <p:cNvSpPr txBox="1"/>
          <p:nvPr/>
        </p:nvSpPr>
        <p:spPr>
          <a:xfrm>
            <a:off x="1831976" y="3246208"/>
            <a:ext cx="2301904" cy="307777"/>
          </a:xfrm>
          <a:prstGeom prst="rect">
            <a:avLst/>
          </a:prstGeom>
          <a:noFill/>
        </p:spPr>
        <p:txBody>
          <a:bodyPr wrap="square" rtlCol="0">
            <a:spAutoFit/>
          </a:bodyPr>
          <a:lstStyle/>
          <a:p>
            <a:pPr algn="ctr"/>
            <a:r>
              <a:rPr lang="en-US" sz="1400" dirty="0">
                <a:solidFill>
                  <a:schemeClr val="bg1"/>
                </a:solidFill>
              </a:rPr>
              <a:t>AWS Snowball Edge</a:t>
            </a:r>
          </a:p>
        </p:txBody>
      </p:sp>
      <p:pic>
        <p:nvPicPr>
          <p:cNvPr id="34" name="Graphic 33">
            <a:extLst>
              <a:ext uri="{FF2B5EF4-FFF2-40B4-BE49-F238E27FC236}">
                <a16:creationId xmlns:a16="http://schemas.microsoft.com/office/drawing/2014/main" id="{46A50AEE-5D4F-A144-88FD-C86894E61BE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91338" y="1123659"/>
            <a:ext cx="711200" cy="711200"/>
          </a:xfrm>
          <a:prstGeom prst="rect">
            <a:avLst/>
          </a:prstGeom>
        </p:spPr>
      </p:pic>
      <p:pic>
        <p:nvPicPr>
          <p:cNvPr id="36" name="Graphic 35">
            <a:extLst>
              <a:ext uri="{FF2B5EF4-FFF2-40B4-BE49-F238E27FC236}">
                <a16:creationId xmlns:a16="http://schemas.microsoft.com/office/drawing/2014/main" id="{46D05FF4-12A5-0A43-BAD7-42EE0306A15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91338" y="2463455"/>
            <a:ext cx="711200" cy="711200"/>
          </a:xfrm>
          <a:prstGeom prst="rect">
            <a:avLst/>
          </a:prstGeom>
        </p:spPr>
      </p:pic>
    </p:spTree>
    <p:extLst>
      <p:ext uri="{BB962C8B-B14F-4D97-AF65-F5344CB8AC3E}">
        <p14:creationId xmlns:p14="http://schemas.microsoft.com/office/powerpoint/2010/main" val="15379639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Examples</a:t>
            </a:r>
            <a:endParaRPr lang="en-US" dirty="0"/>
          </a:p>
        </p:txBody>
      </p:sp>
      <p:sp>
        <p:nvSpPr>
          <p:cNvPr id="13" name="Text Placeholder 12">
            <a:extLst>
              <a:ext uri="{FF2B5EF4-FFF2-40B4-BE49-F238E27FC236}">
                <a16:creationId xmlns:a16="http://schemas.microsoft.com/office/drawing/2014/main" id="{D0167BC1-20D4-354C-B735-D8037FD44A60}"/>
              </a:ext>
            </a:extLst>
          </p:cNvPr>
          <p:cNvSpPr>
            <a:spLocks noGrp="1"/>
          </p:cNvSpPr>
          <p:nvPr>
            <p:ph type="body" idx="1"/>
          </p:nvPr>
        </p:nvSpPr>
        <p:spPr/>
        <p:txBody>
          <a:bodyPr/>
          <a:lstStyle/>
          <a:p>
            <a:r>
              <a:rPr lang="en-US"/>
              <a:t>The system in action</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104</a:t>
            </a:fld>
            <a:endParaRPr lang="en-US" dirty="0"/>
          </a:p>
        </p:txBody>
      </p:sp>
    </p:spTree>
    <p:extLst>
      <p:ext uri="{BB962C8B-B14F-4D97-AF65-F5344CB8AC3E}">
        <p14:creationId xmlns:p14="http://schemas.microsoft.com/office/powerpoint/2010/main" val="39813902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105</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584775"/>
          </a:xfrm>
          <a:prstGeom prst="rect">
            <a:avLst/>
          </a:prstGeom>
          <a:noFill/>
        </p:spPr>
        <p:txBody>
          <a:bodyPr wrap="square" rtlCol="0">
            <a:spAutoFit/>
          </a:bodyPr>
          <a:lstStyle/>
          <a:p>
            <a:r>
              <a:rPr lang="en-US" sz="1600" b="1" dirty="0">
                <a:solidFill>
                  <a:schemeClr val="bg1"/>
                </a:solidFill>
              </a:rPr>
              <a:t>Example:</a:t>
            </a:r>
          </a:p>
          <a:p>
            <a:r>
              <a:rPr lang="en-US" sz="1600" dirty="0">
                <a:solidFill>
                  <a:schemeClr val="bg1"/>
                </a:solidFill>
              </a:rPr>
              <a:t>Git to S3 Webhooks</a:t>
            </a:r>
          </a:p>
        </p:txBody>
      </p:sp>
      <p:sp>
        <p:nvSpPr>
          <p:cNvPr id="4" name="Rectangle 3">
            <a:extLst>
              <a:ext uri="{FF2B5EF4-FFF2-40B4-BE49-F238E27FC236}">
                <a16:creationId xmlns:a16="http://schemas.microsoft.com/office/drawing/2014/main" id="{9DFBE201-F682-0548-BA6B-42662072B066}"/>
              </a:ext>
            </a:extLst>
          </p:cNvPr>
          <p:cNvSpPr/>
          <p:nvPr/>
        </p:nvSpPr>
        <p:spPr>
          <a:xfrm>
            <a:off x="5093301" y="1532537"/>
            <a:ext cx="5798452" cy="38674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bg1"/>
                </a:solidFill>
              </a:rPr>
              <a:t>AWS Cloud</a:t>
            </a:r>
          </a:p>
        </p:txBody>
      </p:sp>
      <p:pic>
        <p:nvPicPr>
          <p:cNvPr id="6" name="Graphic 5">
            <a:extLst>
              <a:ext uri="{FF2B5EF4-FFF2-40B4-BE49-F238E27FC236}">
                <a16:creationId xmlns:a16="http://schemas.microsoft.com/office/drawing/2014/main" id="{A8498156-136D-CD4E-93D2-73E18D06A2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034987" y="3066779"/>
            <a:ext cx="483586" cy="469900"/>
          </a:xfrm>
          <a:prstGeom prst="rect">
            <a:avLst/>
          </a:prstGeom>
        </p:spPr>
      </p:pic>
      <p:pic>
        <p:nvPicPr>
          <p:cNvPr id="7" name="Graphic 6">
            <a:extLst>
              <a:ext uri="{FF2B5EF4-FFF2-40B4-BE49-F238E27FC236}">
                <a16:creationId xmlns:a16="http://schemas.microsoft.com/office/drawing/2014/main" id="{C49A3931-131E-124F-9BCB-3817111B7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2255" y="2954391"/>
            <a:ext cx="711200" cy="711200"/>
          </a:xfrm>
          <a:prstGeom prst="rect">
            <a:avLst/>
          </a:prstGeom>
        </p:spPr>
      </p:pic>
      <p:sp>
        <p:nvSpPr>
          <p:cNvPr id="11" name="TextBox 10">
            <a:extLst>
              <a:ext uri="{FF2B5EF4-FFF2-40B4-BE49-F238E27FC236}">
                <a16:creationId xmlns:a16="http://schemas.microsoft.com/office/drawing/2014/main" id="{D5845DED-0609-EA40-9E65-243A195EBF86}"/>
              </a:ext>
            </a:extLst>
          </p:cNvPr>
          <p:cNvSpPr txBox="1"/>
          <p:nvPr/>
        </p:nvSpPr>
        <p:spPr>
          <a:xfrm>
            <a:off x="5364579" y="3665591"/>
            <a:ext cx="1506552" cy="307777"/>
          </a:xfrm>
          <a:prstGeom prst="rect">
            <a:avLst/>
          </a:prstGeom>
          <a:noFill/>
        </p:spPr>
        <p:txBody>
          <a:bodyPr wrap="square" rtlCol="0">
            <a:spAutoFit/>
          </a:bodyPr>
          <a:lstStyle/>
          <a:p>
            <a:pPr algn="ctr"/>
            <a:r>
              <a:rPr lang="en-US" sz="1400" dirty="0">
                <a:solidFill>
                  <a:schemeClr val="bg1"/>
                </a:solidFill>
              </a:rPr>
              <a:t>AWS Lambda</a:t>
            </a:r>
          </a:p>
        </p:txBody>
      </p:sp>
      <p:pic>
        <p:nvPicPr>
          <p:cNvPr id="12" name="Graphic 11">
            <a:extLst>
              <a:ext uri="{FF2B5EF4-FFF2-40B4-BE49-F238E27FC236}">
                <a16:creationId xmlns:a16="http://schemas.microsoft.com/office/drawing/2014/main" id="{AFF0D219-1852-0546-B4F2-BD233E5AD6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0128" y="2954391"/>
            <a:ext cx="711200" cy="711200"/>
          </a:xfrm>
          <a:prstGeom prst="rect">
            <a:avLst/>
          </a:prstGeom>
        </p:spPr>
      </p:pic>
      <p:sp>
        <p:nvSpPr>
          <p:cNvPr id="13" name="TextBox 12">
            <a:extLst>
              <a:ext uri="{FF2B5EF4-FFF2-40B4-BE49-F238E27FC236}">
                <a16:creationId xmlns:a16="http://schemas.microsoft.com/office/drawing/2014/main" id="{65860924-B0F1-F34D-956F-406C3FB34AE4}"/>
              </a:ext>
            </a:extLst>
          </p:cNvPr>
          <p:cNvSpPr txBox="1"/>
          <p:nvPr/>
        </p:nvSpPr>
        <p:spPr>
          <a:xfrm>
            <a:off x="6982452" y="3665591"/>
            <a:ext cx="1506552" cy="307777"/>
          </a:xfrm>
          <a:prstGeom prst="rect">
            <a:avLst/>
          </a:prstGeom>
          <a:noFill/>
        </p:spPr>
        <p:txBody>
          <a:bodyPr wrap="square" rtlCol="0">
            <a:spAutoFit/>
          </a:bodyPr>
          <a:lstStyle/>
          <a:p>
            <a:pPr algn="ctr"/>
            <a:r>
              <a:rPr lang="en-US" sz="1400" dirty="0">
                <a:solidFill>
                  <a:schemeClr val="bg1"/>
                </a:solidFill>
              </a:rPr>
              <a:t>AWS Lambda</a:t>
            </a:r>
          </a:p>
        </p:txBody>
      </p:sp>
      <p:sp>
        <p:nvSpPr>
          <p:cNvPr id="14" name="TextBox 13">
            <a:extLst>
              <a:ext uri="{FF2B5EF4-FFF2-40B4-BE49-F238E27FC236}">
                <a16:creationId xmlns:a16="http://schemas.microsoft.com/office/drawing/2014/main" id="{3A66E8AD-CAFF-1541-91AB-91494889D87C}"/>
              </a:ext>
            </a:extLst>
          </p:cNvPr>
          <p:cNvSpPr txBox="1"/>
          <p:nvPr/>
        </p:nvSpPr>
        <p:spPr>
          <a:xfrm>
            <a:off x="2577212" y="3107767"/>
            <a:ext cx="1506552" cy="523220"/>
          </a:xfrm>
          <a:prstGeom prst="rect">
            <a:avLst/>
          </a:prstGeom>
          <a:noFill/>
        </p:spPr>
        <p:txBody>
          <a:bodyPr wrap="square" rtlCol="0">
            <a:spAutoFit/>
          </a:bodyPr>
          <a:lstStyle/>
          <a:p>
            <a:pPr algn="ctr"/>
            <a:r>
              <a:rPr lang="en-US" sz="1400" b="1" dirty="0">
                <a:solidFill>
                  <a:schemeClr val="bg1"/>
                </a:solidFill>
              </a:rPr>
              <a:t>Third-party Git repository</a:t>
            </a:r>
          </a:p>
        </p:txBody>
      </p:sp>
      <p:sp>
        <p:nvSpPr>
          <p:cNvPr id="15" name="TextBox 14">
            <a:extLst>
              <a:ext uri="{FF2B5EF4-FFF2-40B4-BE49-F238E27FC236}">
                <a16:creationId xmlns:a16="http://schemas.microsoft.com/office/drawing/2014/main" id="{2AAB38FD-CABF-B544-BDA6-6D04D57374EF}"/>
              </a:ext>
            </a:extLst>
          </p:cNvPr>
          <p:cNvSpPr txBox="1"/>
          <p:nvPr/>
        </p:nvSpPr>
        <p:spPr>
          <a:xfrm>
            <a:off x="530762" y="3590313"/>
            <a:ext cx="1506552" cy="307777"/>
          </a:xfrm>
          <a:prstGeom prst="rect">
            <a:avLst/>
          </a:prstGeom>
          <a:noFill/>
        </p:spPr>
        <p:txBody>
          <a:bodyPr wrap="square" rtlCol="0">
            <a:spAutoFit/>
          </a:bodyPr>
          <a:lstStyle/>
          <a:p>
            <a:pPr algn="ctr"/>
            <a:r>
              <a:rPr lang="en-US" sz="1400" dirty="0">
                <a:solidFill>
                  <a:schemeClr val="bg1"/>
                </a:solidFill>
              </a:rPr>
              <a:t>Git users</a:t>
            </a:r>
          </a:p>
        </p:txBody>
      </p:sp>
      <p:sp>
        <p:nvSpPr>
          <p:cNvPr id="16" name="TextBox 15">
            <a:extLst>
              <a:ext uri="{FF2B5EF4-FFF2-40B4-BE49-F238E27FC236}">
                <a16:creationId xmlns:a16="http://schemas.microsoft.com/office/drawing/2014/main" id="{AA0DC92B-88BE-4348-9F7C-184C081A6AA0}"/>
              </a:ext>
            </a:extLst>
          </p:cNvPr>
          <p:cNvSpPr txBox="1"/>
          <p:nvPr/>
        </p:nvSpPr>
        <p:spPr>
          <a:xfrm>
            <a:off x="8993656" y="2441517"/>
            <a:ext cx="1506552" cy="523220"/>
          </a:xfrm>
          <a:prstGeom prst="rect">
            <a:avLst/>
          </a:prstGeom>
          <a:noFill/>
        </p:spPr>
        <p:txBody>
          <a:bodyPr wrap="square" rtlCol="0">
            <a:spAutoFit/>
          </a:bodyPr>
          <a:lstStyle/>
          <a:p>
            <a:pPr algn="ctr"/>
            <a:r>
              <a:rPr lang="en-US" sz="1400" dirty="0">
                <a:solidFill>
                  <a:schemeClr val="bg1"/>
                </a:solidFill>
              </a:rPr>
              <a:t>Amazon S3 SSH Key bucket</a:t>
            </a:r>
          </a:p>
        </p:txBody>
      </p:sp>
      <p:sp>
        <p:nvSpPr>
          <p:cNvPr id="17" name="TextBox 16">
            <a:extLst>
              <a:ext uri="{FF2B5EF4-FFF2-40B4-BE49-F238E27FC236}">
                <a16:creationId xmlns:a16="http://schemas.microsoft.com/office/drawing/2014/main" id="{24E4ADB3-EC44-C749-99CF-78393952A25A}"/>
              </a:ext>
            </a:extLst>
          </p:cNvPr>
          <p:cNvSpPr txBox="1"/>
          <p:nvPr/>
        </p:nvSpPr>
        <p:spPr>
          <a:xfrm>
            <a:off x="8993656" y="3503400"/>
            <a:ext cx="1506552" cy="307777"/>
          </a:xfrm>
          <a:prstGeom prst="rect">
            <a:avLst/>
          </a:prstGeom>
          <a:noFill/>
        </p:spPr>
        <p:txBody>
          <a:bodyPr wrap="square" rtlCol="0">
            <a:spAutoFit/>
          </a:bodyPr>
          <a:lstStyle/>
          <a:p>
            <a:pPr algn="ctr"/>
            <a:r>
              <a:rPr lang="en-US" sz="1400" dirty="0">
                <a:solidFill>
                  <a:schemeClr val="bg1"/>
                </a:solidFill>
              </a:rPr>
              <a:t>AWS KMS key</a:t>
            </a:r>
          </a:p>
        </p:txBody>
      </p:sp>
      <p:sp>
        <p:nvSpPr>
          <p:cNvPr id="18" name="TextBox 17">
            <a:extLst>
              <a:ext uri="{FF2B5EF4-FFF2-40B4-BE49-F238E27FC236}">
                <a16:creationId xmlns:a16="http://schemas.microsoft.com/office/drawing/2014/main" id="{0F20CFC8-18FA-B842-9B74-B8D524D1F747}"/>
              </a:ext>
            </a:extLst>
          </p:cNvPr>
          <p:cNvSpPr txBox="1"/>
          <p:nvPr/>
        </p:nvSpPr>
        <p:spPr>
          <a:xfrm>
            <a:off x="8993656" y="4476793"/>
            <a:ext cx="1506552" cy="523220"/>
          </a:xfrm>
          <a:prstGeom prst="rect">
            <a:avLst/>
          </a:prstGeom>
          <a:noFill/>
        </p:spPr>
        <p:txBody>
          <a:bodyPr wrap="square" rtlCol="0">
            <a:spAutoFit/>
          </a:bodyPr>
          <a:lstStyle/>
          <a:p>
            <a:pPr algn="ctr"/>
            <a:r>
              <a:rPr lang="en-US" sz="1400" dirty="0">
                <a:solidFill>
                  <a:schemeClr val="bg1"/>
                </a:solidFill>
              </a:rPr>
              <a:t>Amazon S3 output bucket</a:t>
            </a:r>
          </a:p>
        </p:txBody>
      </p:sp>
      <p:cxnSp>
        <p:nvCxnSpPr>
          <p:cNvPr id="19" name="Straight Arrow Connector 18">
            <a:extLst>
              <a:ext uri="{FF2B5EF4-FFF2-40B4-BE49-F238E27FC236}">
                <a16:creationId xmlns:a16="http://schemas.microsoft.com/office/drawing/2014/main" id="{C1391436-33C4-4E4D-9260-8B83E0DABA58}"/>
              </a:ext>
            </a:extLst>
          </p:cNvPr>
          <p:cNvCxnSpPr>
            <a:cxnSpLocks/>
          </p:cNvCxnSpPr>
          <p:nvPr/>
        </p:nvCxnSpPr>
        <p:spPr>
          <a:xfrm>
            <a:off x="1645919" y="3365525"/>
            <a:ext cx="10466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5DE408-CFFC-0142-ACCA-FF606E445444}"/>
              </a:ext>
            </a:extLst>
          </p:cNvPr>
          <p:cNvCxnSpPr>
            <a:cxnSpLocks/>
          </p:cNvCxnSpPr>
          <p:nvPr/>
        </p:nvCxnSpPr>
        <p:spPr>
          <a:xfrm>
            <a:off x="3885349" y="3365525"/>
            <a:ext cx="17663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6A8886-A11B-D04A-96B9-A24247A1C746}"/>
              </a:ext>
            </a:extLst>
          </p:cNvPr>
          <p:cNvGrpSpPr/>
          <p:nvPr/>
        </p:nvGrpSpPr>
        <p:grpSpPr>
          <a:xfrm rot="10800000">
            <a:off x="8204636" y="2172570"/>
            <a:ext cx="819599" cy="2449618"/>
            <a:chOff x="8228637" y="4518536"/>
            <a:chExt cx="1639961" cy="399415"/>
          </a:xfrm>
        </p:grpSpPr>
        <p:sp>
          <p:nvSpPr>
            <p:cNvPr id="22" name="Freeform 21">
              <a:extLst>
                <a:ext uri="{FF2B5EF4-FFF2-40B4-BE49-F238E27FC236}">
                  <a16:creationId xmlns:a16="http://schemas.microsoft.com/office/drawing/2014/main" id="{207BE475-DD83-6A4B-911E-CB580AFA708A}"/>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3" name="Straight Arrow Connector 22">
              <a:extLst>
                <a:ext uri="{FF2B5EF4-FFF2-40B4-BE49-F238E27FC236}">
                  <a16:creationId xmlns:a16="http://schemas.microsoft.com/office/drawing/2014/main" id="{E184A94C-5B5D-C94B-B3C4-AAD6086C852D}"/>
                </a:ext>
              </a:extLst>
            </p:cNvPr>
            <p:cNvCxnSpPr>
              <a:cxnSpLocks/>
            </p:cNvCxnSpPr>
            <p:nvPr/>
          </p:nvCxnSpPr>
          <p:spPr>
            <a:xfrm rot="10800000" flipH="1">
              <a:off x="8228637" y="4720460"/>
              <a:ext cx="1639961"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4" name="Freeform 23">
            <a:extLst>
              <a:ext uri="{FF2B5EF4-FFF2-40B4-BE49-F238E27FC236}">
                <a16:creationId xmlns:a16="http://schemas.microsoft.com/office/drawing/2014/main" id="{ED5C9956-712B-274F-9D17-72C2A3FC06FF}"/>
              </a:ext>
            </a:extLst>
          </p:cNvPr>
          <p:cNvSpPr/>
          <p:nvPr/>
        </p:nvSpPr>
        <p:spPr>
          <a:xfrm>
            <a:off x="3265714" y="3902707"/>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5" name="Straight Arrow Connector 24">
            <a:extLst>
              <a:ext uri="{FF2B5EF4-FFF2-40B4-BE49-F238E27FC236}">
                <a16:creationId xmlns:a16="http://schemas.microsoft.com/office/drawing/2014/main" id="{884950C6-4D81-D845-B727-6A607552A1A7}"/>
              </a:ext>
            </a:extLst>
          </p:cNvPr>
          <p:cNvCxnSpPr>
            <a:cxnSpLocks/>
          </p:cNvCxnSpPr>
          <p:nvPr/>
        </p:nvCxnSpPr>
        <p:spPr>
          <a:xfrm>
            <a:off x="6578573" y="3365525"/>
            <a:ext cx="7315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4C4544-2F4C-DE40-AA67-14422ADC3C97}"/>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solidFill>
                  <a:schemeClr val="bg1"/>
                </a:solidFill>
              </a:rPr>
              <a:t>Git push</a:t>
            </a:r>
          </a:p>
        </p:txBody>
      </p:sp>
      <p:sp>
        <p:nvSpPr>
          <p:cNvPr id="28" name="TextBox 27">
            <a:extLst>
              <a:ext uri="{FF2B5EF4-FFF2-40B4-BE49-F238E27FC236}">
                <a16:creationId xmlns:a16="http://schemas.microsoft.com/office/drawing/2014/main" id="{802BC744-11D7-6643-8A73-E9326F323B38}"/>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solidFill>
                  <a:schemeClr val="bg1"/>
                </a:solidFill>
              </a:rPr>
              <a:t>Git webhook</a:t>
            </a:r>
          </a:p>
        </p:txBody>
      </p:sp>
      <p:pic>
        <p:nvPicPr>
          <p:cNvPr id="32" name="Graphic 31">
            <a:extLst>
              <a:ext uri="{FF2B5EF4-FFF2-40B4-BE49-F238E27FC236}">
                <a16:creationId xmlns:a16="http://schemas.microsoft.com/office/drawing/2014/main" id="{76B7517A-F6FA-0848-9AAE-D06757F73F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1933416"/>
            <a:ext cx="469900" cy="469900"/>
          </a:xfrm>
          <a:prstGeom prst="rect">
            <a:avLst/>
          </a:prstGeom>
        </p:spPr>
      </p:pic>
      <p:pic>
        <p:nvPicPr>
          <p:cNvPr id="33" name="Graphic 32">
            <a:extLst>
              <a:ext uri="{FF2B5EF4-FFF2-40B4-BE49-F238E27FC236}">
                <a16:creationId xmlns:a16="http://schemas.microsoft.com/office/drawing/2014/main" id="{8490EF36-C3FF-AC46-8427-B7D0E08C24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3987503"/>
            <a:ext cx="469900" cy="469900"/>
          </a:xfrm>
          <a:prstGeom prst="rect">
            <a:avLst/>
          </a:prstGeom>
        </p:spPr>
      </p:pic>
      <p:pic>
        <p:nvPicPr>
          <p:cNvPr id="37" name="Graphic 36">
            <a:extLst>
              <a:ext uri="{FF2B5EF4-FFF2-40B4-BE49-F238E27FC236}">
                <a16:creationId xmlns:a16="http://schemas.microsoft.com/office/drawing/2014/main" id="{AB8264DD-C1BE-654C-9F7C-244C9CDC04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5374" y="3021750"/>
            <a:ext cx="469900" cy="469900"/>
          </a:xfrm>
          <a:prstGeom prst="rect">
            <a:avLst/>
          </a:prstGeom>
        </p:spPr>
      </p:pic>
      <p:pic>
        <p:nvPicPr>
          <p:cNvPr id="41" name="Graphic 40">
            <a:extLst>
              <a:ext uri="{FF2B5EF4-FFF2-40B4-BE49-F238E27FC236}">
                <a16:creationId xmlns:a16="http://schemas.microsoft.com/office/drawing/2014/main" id="{76FFD50A-B6D8-5F44-B5F8-BA9160DC26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02073" y="1545350"/>
            <a:ext cx="330200" cy="330200"/>
          </a:xfrm>
          <a:prstGeom prst="rect">
            <a:avLst/>
          </a:prstGeom>
        </p:spPr>
      </p:pic>
    </p:spTree>
    <p:extLst>
      <p:ext uri="{BB962C8B-B14F-4D97-AF65-F5344CB8AC3E}">
        <p14:creationId xmlns:p14="http://schemas.microsoft.com/office/powerpoint/2010/main" val="12583380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800E647-E5A2-9045-A6F6-48DD73EBD912}"/>
              </a:ext>
            </a:extLst>
          </p:cNvPr>
          <p:cNvSpPr/>
          <p:nvPr/>
        </p:nvSpPr>
        <p:spPr>
          <a:xfrm>
            <a:off x="4048865" y="2158355"/>
            <a:ext cx="6568334" cy="3099569"/>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6"/>
                </a:solidFill>
              </a:rPr>
              <a:t>Public subnet</a:t>
            </a:r>
          </a:p>
        </p:txBody>
      </p:sp>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106</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830997"/>
          </a:xfrm>
          <a:prstGeom prst="rect">
            <a:avLst/>
          </a:prstGeom>
          <a:noFill/>
        </p:spPr>
        <p:txBody>
          <a:bodyPr wrap="square" rtlCol="0">
            <a:spAutoFit/>
          </a:bodyPr>
          <a:lstStyle/>
          <a:p>
            <a:r>
              <a:rPr lang="en-US" sz="1600" b="1" dirty="0">
                <a:solidFill>
                  <a:schemeClr val="bg1"/>
                </a:solidFill>
              </a:rPr>
              <a:t>Example:</a:t>
            </a:r>
          </a:p>
          <a:p>
            <a:r>
              <a:rPr lang="en-US" sz="1600" dirty="0">
                <a:solidFill>
                  <a:schemeClr val="bg1"/>
                </a:solidFill>
              </a:rPr>
              <a:t>Chef Automate Architecture on AWS</a:t>
            </a:r>
          </a:p>
        </p:txBody>
      </p:sp>
      <p:sp>
        <p:nvSpPr>
          <p:cNvPr id="30" name="Rectangle 29">
            <a:extLst>
              <a:ext uri="{FF2B5EF4-FFF2-40B4-BE49-F238E27FC236}">
                <a16:creationId xmlns:a16="http://schemas.microsoft.com/office/drawing/2014/main" id="{407F3126-E68E-E849-9685-96BEA82D6413}"/>
              </a:ext>
            </a:extLst>
          </p:cNvPr>
          <p:cNvSpPr/>
          <p:nvPr/>
        </p:nvSpPr>
        <p:spPr>
          <a:xfrm>
            <a:off x="3470990" y="1574800"/>
            <a:ext cx="7491649" cy="4257039"/>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6"/>
                </a:solidFill>
              </a:rPr>
              <a:t>VPC</a:t>
            </a:r>
          </a:p>
        </p:txBody>
      </p:sp>
      <p:sp>
        <p:nvSpPr>
          <p:cNvPr id="32" name="Rectangle 31">
            <a:extLst>
              <a:ext uri="{FF2B5EF4-FFF2-40B4-BE49-F238E27FC236}">
                <a16:creationId xmlns:a16="http://schemas.microsoft.com/office/drawing/2014/main" id="{0EB8B091-E866-5B45-9D39-DB380AE8EEA5}"/>
              </a:ext>
            </a:extLst>
          </p:cNvPr>
          <p:cNvSpPr/>
          <p:nvPr/>
        </p:nvSpPr>
        <p:spPr>
          <a:xfrm>
            <a:off x="3402815" y="554192"/>
            <a:ext cx="7653136" cy="5602768"/>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bg1"/>
                </a:solidFill>
              </a:rPr>
              <a:t>AWS Cloud</a:t>
            </a:r>
          </a:p>
        </p:txBody>
      </p:sp>
      <p:sp>
        <p:nvSpPr>
          <p:cNvPr id="33" name="Rectangle 32">
            <a:extLst>
              <a:ext uri="{FF2B5EF4-FFF2-40B4-BE49-F238E27FC236}">
                <a16:creationId xmlns:a16="http://schemas.microsoft.com/office/drawing/2014/main" id="{2BBBCCDD-1FC1-5745-81F7-77B80C06A4DB}"/>
              </a:ext>
            </a:extLst>
          </p:cNvPr>
          <p:cNvSpPr/>
          <p:nvPr/>
        </p:nvSpPr>
        <p:spPr>
          <a:xfrm>
            <a:off x="3869365" y="1004496"/>
            <a:ext cx="6912935" cy="5002604"/>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4"/>
                </a:solidFill>
              </a:rPr>
              <a:t>Availability Zone</a:t>
            </a:r>
          </a:p>
        </p:txBody>
      </p:sp>
      <p:sp>
        <p:nvSpPr>
          <p:cNvPr id="10" name="TextBox 9">
            <a:extLst>
              <a:ext uri="{FF2B5EF4-FFF2-40B4-BE49-F238E27FC236}">
                <a16:creationId xmlns:a16="http://schemas.microsoft.com/office/drawing/2014/main" id="{4D9098AC-64CF-9B4E-8400-B158A5E75BE2}"/>
              </a:ext>
            </a:extLst>
          </p:cNvPr>
          <p:cNvSpPr txBox="1"/>
          <p:nvPr/>
        </p:nvSpPr>
        <p:spPr>
          <a:xfrm>
            <a:off x="6322532" y="5500360"/>
            <a:ext cx="2006600" cy="276999"/>
          </a:xfrm>
          <a:prstGeom prst="rect">
            <a:avLst/>
          </a:prstGeom>
          <a:noFill/>
        </p:spPr>
        <p:txBody>
          <a:bodyPr wrap="square" rtlCol="0">
            <a:spAutoFit/>
          </a:bodyPr>
          <a:lstStyle/>
          <a:p>
            <a:pPr algn="ctr"/>
            <a:r>
              <a:rPr lang="en-US" sz="1200" dirty="0">
                <a:solidFill>
                  <a:schemeClr val="accent6"/>
                </a:solidFill>
              </a:rPr>
              <a:t>10.0.0.0/16</a:t>
            </a:r>
          </a:p>
        </p:txBody>
      </p:sp>
      <p:sp>
        <p:nvSpPr>
          <p:cNvPr id="60" name="TextBox 59">
            <a:extLst>
              <a:ext uri="{FF2B5EF4-FFF2-40B4-BE49-F238E27FC236}">
                <a16:creationId xmlns:a16="http://schemas.microsoft.com/office/drawing/2014/main" id="{52E97BBF-9BCD-9F45-B2AE-680F1D03D8B9}"/>
              </a:ext>
            </a:extLst>
          </p:cNvPr>
          <p:cNvSpPr txBox="1"/>
          <p:nvPr/>
        </p:nvSpPr>
        <p:spPr>
          <a:xfrm>
            <a:off x="6322532" y="4930056"/>
            <a:ext cx="2006600" cy="276999"/>
          </a:xfrm>
          <a:prstGeom prst="rect">
            <a:avLst/>
          </a:prstGeom>
          <a:noFill/>
        </p:spPr>
        <p:txBody>
          <a:bodyPr wrap="square" rtlCol="0">
            <a:spAutoFit/>
          </a:bodyPr>
          <a:lstStyle/>
          <a:p>
            <a:pPr algn="ctr"/>
            <a:r>
              <a:rPr lang="en-US" sz="1200" dirty="0">
                <a:solidFill>
                  <a:schemeClr val="accent6"/>
                </a:solidFill>
              </a:rPr>
              <a:t>10.0.0.0/19</a:t>
            </a:r>
          </a:p>
        </p:txBody>
      </p:sp>
      <p:sp>
        <p:nvSpPr>
          <p:cNvPr id="64" name="TextBox 63">
            <a:extLst>
              <a:ext uri="{FF2B5EF4-FFF2-40B4-BE49-F238E27FC236}">
                <a16:creationId xmlns:a16="http://schemas.microsoft.com/office/drawing/2014/main" id="{E719BE9B-0FAB-4C44-B5A7-2590166AA18E}"/>
              </a:ext>
            </a:extLst>
          </p:cNvPr>
          <p:cNvSpPr txBox="1"/>
          <p:nvPr/>
        </p:nvSpPr>
        <p:spPr>
          <a:xfrm>
            <a:off x="6409176" y="1778818"/>
            <a:ext cx="1769070" cy="276999"/>
          </a:xfrm>
          <a:prstGeom prst="rect">
            <a:avLst/>
          </a:prstGeom>
          <a:noFill/>
        </p:spPr>
        <p:txBody>
          <a:bodyPr wrap="square" rtlCol="0">
            <a:spAutoFit/>
          </a:bodyPr>
          <a:lstStyle/>
          <a:p>
            <a:pPr algn="ctr"/>
            <a:r>
              <a:rPr lang="en-US" sz="1200" dirty="0"/>
              <a:t>Internet gateway</a:t>
            </a:r>
          </a:p>
        </p:txBody>
      </p:sp>
      <p:pic>
        <p:nvPicPr>
          <p:cNvPr id="65" name="Graphic 64">
            <a:extLst>
              <a:ext uri="{FF2B5EF4-FFF2-40B4-BE49-F238E27FC236}">
                <a16:creationId xmlns:a16="http://schemas.microsoft.com/office/drawing/2014/main" id="{A32B1048-4801-9440-A1AC-D047A41463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58761" y="1343751"/>
            <a:ext cx="469900" cy="469900"/>
          </a:xfrm>
          <a:prstGeom prst="rect">
            <a:avLst/>
          </a:prstGeom>
        </p:spPr>
      </p:pic>
      <p:sp>
        <p:nvSpPr>
          <p:cNvPr id="66" name="TextBox 65">
            <a:extLst>
              <a:ext uri="{FF2B5EF4-FFF2-40B4-BE49-F238E27FC236}">
                <a16:creationId xmlns:a16="http://schemas.microsoft.com/office/drawing/2014/main" id="{1692D169-85DA-CA46-901E-29B7FF31CC49}"/>
              </a:ext>
            </a:extLst>
          </p:cNvPr>
          <p:cNvSpPr txBox="1"/>
          <p:nvPr/>
        </p:nvSpPr>
        <p:spPr>
          <a:xfrm>
            <a:off x="6409176" y="2998018"/>
            <a:ext cx="1769070" cy="276999"/>
          </a:xfrm>
          <a:prstGeom prst="rect">
            <a:avLst/>
          </a:prstGeom>
          <a:noFill/>
        </p:spPr>
        <p:txBody>
          <a:bodyPr wrap="square" rtlCol="0">
            <a:spAutoFit/>
          </a:bodyPr>
          <a:lstStyle/>
          <a:p>
            <a:pPr algn="ctr"/>
            <a:r>
              <a:rPr lang="en-US" sz="1200" dirty="0">
                <a:solidFill>
                  <a:srgbClr val="FAFAFA"/>
                </a:solidFill>
              </a:rPr>
              <a:t>Chef Automate</a:t>
            </a:r>
          </a:p>
        </p:txBody>
      </p:sp>
      <p:sp>
        <p:nvSpPr>
          <p:cNvPr id="67" name="TextBox 66">
            <a:extLst>
              <a:ext uri="{FF2B5EF4-FFF2-40B4-BE49-F238E27FC236}">
                <a16:creationId xmlns:a16="http://schemas.microsoft.com/office/drawing/2014/main" id="{61F6313D-7B8E-EE43-AE73-25E2F02B4AC1}"/>
              </a:ext>
            </a:extLst>
          </p:cNvPr>
          <p:cNvSpPr txBox="1"/>
          <p:nvPr/>
        </p:nvSpPr>
        <p:spPr>
          <a:xfrm>
            <a:off x="4618476" y="4111617"/>
            <a:ext cx="1769070" cy="461665"/>
          </a:xfrm>
          <a:prstGeom prst="rect">
            <a:avLst/>
          </a:prstGeom>
          <a:noFill/>
        </p:spPr>
        <p:txBody>
          <a:bodyPr wrap="square" rtlCol="0">
            <a:spAutoFit/>
          </a:bodyPr>
          <a:lstStyle/>
          <a:p>
            <a:pPr algn="ctr"/>
            <a:r>
              <a:rPr lang="en-US" sz="1200" dirty="0">
                <a:solidFill>
                  <a:srgbClr val="FAFAFA"/>
                </a:solidFill>
              </a:rPr>
              <a:t>Chef workstation (local Chef repo)</a:t>
            </a:r>
          </a:p>
        </p:txBody>
      </p:sp>
      <p:sp>
        <p:nvSpPr>
          <p:cNvPr id="68" name="TextBox 67">
            <a:extLst>
              <a:ext uri="{FF2B5EF4-FFF2-40B4-BE49-F238E27FC236}">
                <a16:creationId xmlns:a16="http://schemas.microsoft.com/office/drawing/2014/main" id="{487DB919-7E42-0240-BEE2-B51C322E2113}"/>
              </a:ext>
            </a:extLst>
          </p:cNvPr>
          <p:cNvSpPr txBox="1"/>
          <p:nvPr/>
        </p:nvSpPr>
        <p:spPr>
          <a:xfrm>
            <a:off x="8098276" y="4111617"/>
            <a:ext cx="1769070" cy="276999"/>
          </a:xfrm>
          <a:prstGeom prst="rect">
            <a:avLst/>
          </a:prstGeom>
          <a:noFill/>
        </p:spPr>
        <p:txBody>
          <a:bodyPr wrap="square" rtlCol="0">
            <a:spAutoFit/>
          </a:bodyPr>
          <a:lstStyle/>
          <a:p>
            <a:pPr algn="ctr"/>
            <a:r>
              <a:rPr lang="en-US" sz="1200" dirty="0">
                <a:solidFill>
                  <a:srgbClr val="FAFAFA"/>
                </a:solidFill>
              </a:rPr>
              <a:t>Chef node</a:t>
            </a:r>
          </a:p>
        </p:txBody>
      </p:sp>
      <p:cxnSp>
        <p:nvCxnSpPr>
          <p:cNvPr id="69" name="Straight Arrow Connector 68">
            <a:extLst>
              <a:ext uri="{FF2B5EF4-FFF2-40B4-BE49-F238E27FC236}">
                <a16:creationId xmlns:a16="http://schemas.microsoft.com/office/drawing/2014/main" id="{C743D47D-59D1-784D-81EE-8EF4F417CDB3}"/>
              </a:ext>
            </a:extLst>
          </p:cNvPr>
          <p:cNvCxnSpPr>
            <a:cxnSpLocks/>
          </p:cNvCxnSpPr>
          <p:nvPr/>
        </p:nvCxnSpPr>
        <p:spPr>
          <a:xfrm>
            <a:off x="5882741" y="3790434"/>
            <a:ext cx="274055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AAA271A3-586A-F844-8E14-AFB2E2A5C2CB}"/>
              </a:ext>
            </a:extLst>
          </p:cNvPr>
          <p:cNvSpPr/>
          <p:nvPr/>
        </p:nvSpPr>
        <p:spPr>
          <a:xfrm>
            <a:off x="7607300" y="2781300"/>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D8AB44C-646C-574E-A4AB-D68F256F439C}"/>
              </a:ext>
            </a:extLst>
          </p:cNvPr>
          <p:cNvSpPr/>
          <p:nvPr/>
        </p:nvSpPr>
        <p:spPr>
          <a:xfrm>
            <a:off x="5486400" y="2768600"/>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AFBD6B55-D75B-4D40-B5E1-9A57B9DCE0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3898" y="2533650"/>
            <a:ext cx="469900" cy="469900"/>
          </a:xfrm>
          <a:prstGeom prst="rect">
            <a:avLst/>
          </a:prstGeom>
        </p:spPr>
      </p:pic>
      <p:pic>
        <p:nvPicPr>
          <p:cNvPr id="28" name="Graphic 27">
            <a:extLst>
              <a:ext uri="{FF2B5EF4-FFF2-40B4-BE49-F238E27FC236}">
                <a16:creationId xmlns:a16="http://schemas.microsoft.com/office/drawing/2014/main" id="{A87E6C4E-AC6A-D748-8389-0E178B05EA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68061" y="3575841"/>
            <a:ext cx="469900" cy="469900"/>
          </a:xfrm>
          <a:prstGeom prst="rect">
            <a:avLst/>
          </a:prstGeom>
        </p:spPr>
      </p:pic>
      <p:pic>
        <p:nvPicPr>
          <p:cNvPr id="29" name="Graphic 28">
            <a:extLst>
              <a:ext uri="{FF2B5EF4-FFF2-40B4-BE49-F238E27FC236}">
                <a16:creationId xmlns:a16="http://schemas.microsoft.com/office/drawing/2014/main" id="{41F490A3-BFE7-AB46-BDFC-74048EA06F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3950" y="3586744"/>
            <a:ext cx="469900" cy="469900"/>
          </a:xfrm>
          <a:prstGeom prst="rect">
            <a:avLst/>
          </a:prstGeom>
        </p:spPr>
      </p:pic>
      <p:pic>
        <p:nvPicPr>
          <p:cNvPr id="31" name="Graphic 30">
            <a:extLst>
              <a:ext uri="{FF2B5EF4-FFF2-40B4-BE49-F238E27FC236}">
                <a16:creationId xmlns:a16="http://schemas.microsoft.com/office/drawing/2014/main" id="{9250F732-0DDD-5741-869A-6F95B92AD0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02815" y="569196"/>
            <a:ext cx="330200" cy="330200"/>
          </a:xfrm>
          <a:prstGeom prst="rect">
            <a:avLst/>
          </a:prstGeom>
        </p:spPr>
      </p:pic>
      <p:pic>
        <p:nvPicPr>
          <p:cNvPr id="34" name="Graphic 33">
            <a:extLst>
              <a:ext uri="{FF2B5EF4-FFF2-40B4-BE49-F238E27FC236}">
                <a16:creationId xmlns:a16="http://schemas.microsoft.com/office/drawing/2014/main" id="{64227E97-5E73-9B40-84E0-DFB841047C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70990" y="1579259"/>
            <a:ext cx="330200" cy="330200"/>
          </a:xfrm>
          <a:prstGeom prst="rect">
            <a:avLst/>
          </a:prstGeom>
        </p:spPr>
      </p:pic>
      <p:pic>
        <p:nvPicPr>
          <p:cNvPr id="38" name="Graphic 37">
            <a:extLst>
              <a:ext uri="{FF2B5EF4-FFF2-40B4-BE49-F238E27FC236}">
                <a16:creationId xmlns:a16="http://schemas.microsoft.com/office/drawing/2014/main" id="{57FF1DD7-B9B5-C444-967B-2244559C15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61182" y="2155935"/>
            <a:ext cx="274320" cy="274320"/>
          </a:xfrm>
          <a:prstGeom prst="rect">
            <a:avLst/>
          </a:prstGeom>
        </p:spPr>
      </p:pic>
      <p:sp>
        <p:nvSpPr>
          <p:cNvPr id="36" name="TextBox 35">
            <a:extLst>
              <a:ext uri="{FF2B5EF4-FFF2-40B4-BE49-F238E27FC236}">
                <a16:creationId xmlns:a16="http://schemas.microsoft.com/office/drawing/2014/main" id="{B1F45B24-0DE5-4E4A-9221-6C6D15F2B038}"/>
              </a:ext>
            </a:extLst>
          </p:cNvPr>
          <p:cNvSpPr txBox="1"/>
          <p:nvPr/>
        </p:nvSpPr>
        <p:spPr>
          <a:xfrm>
            <a:off x="226905" y="3030835"/>
            <a:ext cx="2995834" cy="830997"/>
          </a:xfrm>
          <a:prstGeom prst="rect">
            <a:avLst/>
          </a:prstGeom>
          <a:noFill/>
        </p:spPr>
        <p:txBody>
          <a:bodyPr wrap="square" rtlCol="0">
            <a:spAutoFit/>
          </a:bodyPr>
          <a:lstStyle/>
          <a:p>
            <a:pPr marL="228600" indent="-228600">
              <a:buAutoNum type="arabicPeriod"/>
            </a:pPr>
            <a:r>
              <a:rPr lang="en-US" sz="1200" dirty="0">
                <a:solidFill>
                  <a:schemeClr val="bg1"/>
                </a:solidFill>
              </a:rPr>
              <a:t>Knife is used to upload cookbooks</a:t>
            </a:r>
          </a:p>
          <a:p>
            <a:pPr marL="228600" indent="-228600">
              <a:buFontTx/>
              <a:buAutoNum type="arabicPeriod"/>
            </a:pPr>
            <a:r>
              <a:rPr lang="en-US" sz="1200" dirty="0">
                <a:solidFill>
                  <a:schemeClr val="bg1"/>
                </a:solidFill>
              </a:rPr>
              <a:t>Knife is used to bootstrap and communicate with nodes</a:t>
            </a:r>
          </a:p>
          <a:p>
            <a:pPr marL="228600" indent="-228600">
              <a:buAutoNum type="arabicPeriod"/>
            </a:pPr>
            <a:r>
              <a:rPr lang="en-US" sz="1200" dirty="0">
                <a:solidFill>
                  <a:schemeClr val="bg1"/>
                </a:solidFill>
              </a:rPr>
              <a:t>Chef-client processes run-list</a:t>
            </a:r>
          </a:p>
        </p:txBody>
      </p:sp>
      <p:sp>
        <p:nvSpPr>
          <p:cNvPr id="39" name="Oval 38">
            <a:extLst>
              <a:ext uri="{FF2B5EF4-FFF2-40B4-BE49-F238E27FC236}">
                <a16:creationId xmlns:a16="http://schemas.microsoft.com/office/drawing/2014/main" id="{F9B66BBF-5784-0F4A-A9B7-18C3DD99BF76}"/>
              </a:ext>
            </a:extLst>
          </p:cNvPr>
          <p:cNvSpPr/>
          <p:nvPr/>
        </p:nvSpPr>
        <p:spPr>
          <a:xfrm>
            <a:off x="7087758" y="391651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0" name="TextBox 39">
            <a:extLst>
              <a:ext uri="{FF2B5EF4-FFF2-40B4-BE49-F238E27FC236}">
                <a16:creationId xmlns:a16="http://schemas.microsoft.com/office/drawing/2014/main" id="{8F375D3C-B6FC-9C49-9C44-D691D6838CAB}"/>
              </a:ext>
            </a:extLst>
          </p:cNvPr>
          <p:cNvSpPr txBox="1"/>
          <p:nvPr/>
        </p:nvSpPr>
        <p:spPr>
          <a:xfrm>
            <a:off x="7059275" y="3920635"/>
            <a:ext cx="391016" cy="307777"/>
          </a:xfrm>
          <a:prstGeom prst="rect">
            <a:avLst/>
          </a:prstGeom>
          <a:noFill/>
        </p:spPr>
        <p:txBody>
          <a:bodyPr wrap="square" rtlCol="0">
            <a:spAutoFit/>
          </a:bodyPr>
          <a:lstStyle/>
          <a:p>
            <a:pPr algn="ctr"/>
            <a:r>
              <a:rPr lang="en-US" sz="1400" b="1" dirty="0"/>
              <a:t>2</a:t>
            </a:r>
          </a:p>
        </p:txBody>
      </p:sp>
      <p:sp>
        <p:nvSpPr>
          <p:cNvPr id="42" name="Oval 41">
            <a:extLst>
              <a:ext uri="{FF2B5EF4-FFF2-40B4-BE49-F238E27FC236}">
                <a16:creationId xmlns:a16="http://schemas.microsoft.com/office/drawing/2014/main" id="{13B84070-2A20-764E-A6FD-50C1551CC295}"/>
              </a:ext>
            </a:extLst>
          </p:cNvPr>
          <p:cNvSpPr/>
          <p:nvPr/>
        </p:nvSpPr>
        <p:spPr>
          <a:xfrm>
            <a:off x="5046529" y="2971158"/>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3" name="TextBox 42">
            <a:extLst>
              <a:ext uri="{FF2B5EF4-FFF2-40B4-BE49-F238E27FC236}">
                <a16:creationId xmlns:a16="http://schemas.microsoft.com/office/drawing/2014/main" id="{1949CEB5-1FA1-6C41-BAEE-A52129498C9F}"/>
              </a:ext>
            </a:extLst>
          </p:cNvPr>
          <p:cNvSpPr txBox="1"/>
          <p:nvPr/>
        </p:nvSpPr>
        <p:spPr>
          <a:xfrm>
            <a:off x="5018046" y="2975274"/>
            <a:ext cx="391016" cy="307777"/>
          </a:xfrm>
          <a:prstGeom prst="rect">
            <a:avLst/>
          </a:prstGeom>
          <a:noFill/>
        </p:spPr>
        <p:txBody>
          <a:bodyPr wrap="square" rtlCol="0">
            <a:spAutoFit/>
          </a:bodyPr>
          <a:lstStyle/>
          <a:p>
            <a:pPr algn="ctr"/>
            <a:r>
              <a:rPr lang="en-US" sz="1400" b="1" dirty="0"/>
              <a:t>1</a:t>
            </a:r>
          </a:p>
        </p:txBody>
      </p:sp>
      <p:sp>
        <p:nvSpPr>
          <p:cNvPr id="45" name="Oval 44">
            <a:extLst>
              <a:ext uri="{FF2B5EF4-FFF2-40B4-BE49-F238E27FC236}">
                <a16:creationId xmlns:a16="http://schemas.microsoft.com/office/drawing/2014/main" id="{EDD64291-8845-8949-842C-9597F6A3AF67}"/>
              </a:ext>
            </a:extLst>
          </p:cNvPr>
          <p:cNvSpPr/>
          <p:nvPr/>
        </p:nvSpPr>
        <p:spPr>
          <a:xfrm>
            <a:off x="9123375" y="2978546"/>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6" name="TextBox 45">
            <a:extLst>
              <a:ext uri="{FF2B5EF4-FFF2-40B4-BE49-F238E27FC236}">
                <a16:creationId xmlns:a16="http://schemas.microsoft.com/office/drawing/2014/main" id="{83AFE989-403E-B74F-8724-77C8C845CB47}"/>
              </a:ext>
            </a:extLst>
          </p:cNvPr>
          <p:cNvSpPr txBox="1"/>
          <p:nvPr/>
        </p:nvSpPr>
        <p:spPr>
          <a:xfrm>
            <a:off x="9094892" y="2982662"/>
            <a:ext cx="391016" cy="307777"/>
          </a:xfrm>
          <a:prstGeom prst="rect">
            <a:avLst/>
          </a:prstGeom>
          <a:noFill/>
        </p:spPr>
        <p:txBody>
          <a:bodyPr wrap="square" rtlCol="0">
            <a:spAutoFit/>
          </a:bodyPr>
          <a:lstStyle/>
          <a:p>
            <a:pPr algn="ctr"/>
            <a:r>
              <a:rPr lang="en-US" sz="1400" b="1" dirty="0"/>
              <a:t>3</a:t>
            </a:r>
          </a:p>
        </p:txBody>
      </p:sp>
    </p:spTree>
    <p:extLst>
      <p:ext uri="{BB962C8B-B14F-4D97-AF65-F5344CB8AC3E}">
        <p14:creationId xmlns:p14="http://schemas.microsoft.com/office/powerpoint/2010/main" val="300244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Building a diagram</a:t>
            </a:r>
            <a:endParaRPr lang="en-US" dirty="0"/>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idx="1"/>
          </p:nvPr>
        </p:nvSpPr>
        <p:spPr/>
        <p:txBody>
          <a:bodyPr>
            <a:normAutofit fontScale="92500" lnSpcReduction="20000"/>
          </a:bodyPr>
          <a:lstStyle/>
          <a:p>
            <a:pPr marL="457200" indent="-457200">
              <a:lnSpc>
                <a:spcPct val="110000"/>
              </a:lnSpc>
              <a:buFont typeface="+mj-lt"/>
              <a:buAutoNum type="arabicPeriod"/>
            </a:pPr>
            <a:r>
              <a:rPr lang="en-US" b="1" dirty="0"/>
              <a:t>Choose your deck style</a:t>
            </a:r>
            <a:br>
              <a:rPr lang="en-US" dirty="0"/>
            </a:br>
            <a:r>
              <a:rPr lang="en-US" dirty="0"/>
              <a:t>The architecture deck is available for both light and dark backgrounds. Determine which best fits your need – light backgrounds tend to be used on the web, whereas dark backgrounds are used for in-person presentations or slide decks.</a:t>
            </a:r>
          </a:p>
          <a:p>
            <a:pPr marL="457200" indent="-457200">
              <a:lnSpc>
                <a:spcPct val="110000"/>
              </a:lnSpc>
              <a:buFont typeface="+mj-lt"/>
              <a:buAutoNum type="arabicPeriod"/>
            </a:pPr>
            <a:r>
              <a:rPr lang="en-US" b="1" dirty="0"/>
              <a:t>Start with the structure</a:t>
            </a:r>
            <a:br>
              <a:rPr lang="en-US" b="1" dirty="0"/>
            </a:br>
            <a:r>
              <a:rPr lang="en-US" dirty="0"/>
              <a:t>Locate the groups you’ll to for the underlying structure of your diagram.</a:t>
            </a:r>
            <a:endParaRPr lang="en-US" b="1" dirty="0"/>
          </a:p>
          <a:p>
            <a:pPr marL="457200" indent="-457200">
              <a:lnSpc>
                <a:spcPct val="110000"/>
              </a:lnSpc>
              <a:buFont typeface="+mj-lt"/>
              <a:buAutoNum type="arabicPeriod"/>
            </a:pPr>
            <a:r>
              <a:rPr lang="en-US" b="1" dirty="0"/>
              <a:t>Add product and resource icons</a:t>
            </a:r>
            <a:br>
              <a:rPr lang="en-US" dirty="0"/>
            </a:br>
            <a:r>
              <a:rPr lang="en-US" dirty="0"/>
              <a:t>Navigate to the category of your desired product icon or resource, or use the search capability to locate it. Then, copy and paste it into your diagram.</a:t>
            </a:r>
          </a:p>
          <a:p>
            <a:pPr marL="457200" indent="-457200">
              <a:lnSpc>
                <a:spcPct val="110000"/>
              </a:lnSpc>
              <a:buFont typeface="+mj-lt"/>
              <a:buAutoNum type="arabicPeriod"/>
            </a:pPr>
            <a:r>
              <a:rPr lang="en-US" b="1" dirty="0"/>
              <a:t>Add other steps</a:t>
            </a:r>
            <a:br>
              <a:rPr lang="en-US" dirty="0"/>
            </a:br>
            <a:r>
              <a:rPr lang="en-US" dirty="0"/>
              <a:t>Does your diagram include external users or devices? Use resources to add depth or context to your diagram.</a:t>
            </a:r>
          </a:p>
          <a:p>
            <a:pPr marL="457200" indent="-457200">
              <a:lnSpc>
                <a:spcPct val="110000"/>
              </a:lnSpc>
              <a:buFont typeface="+mj-lt"/>
              <a:buAutoNum type="arabicPeriod"/>
            </a:pPr>
            <a:r>
              <a:rPr lang="en-US" b="1" dirty="0"/>
              <a:t>Connect the steps</a:t>
            </a:r>
            <a:br>
              <a:rPr lang="en-US" dirty="0"/>
            </a:br>
            <a:r>
              <a:rPr lang="en-US" dirty="0"/>
              <a:t>Use the preset arrows to connect your steps and describe a workflow.</a:t>
            </a:r>
          </a:p>
          <a:p>
            <a:pPr marL="457200" indent="-457200">
              <a:lnSpc>
                <a:spcPct val="110000"/>
              </a:lnSpc>
              <a:buFont typeface="+mj-lt"/>
              <a:buAutoNum type="arabicPeriod"/>
            </a:pPr>
            <a:endParaRPr lang="en-US" dirty="0"/>
          </a:p>
          <a:p>
            <a:pPr marL="457200" indent="-457200">
              <a:lnSpc>
                <a:spcPct val="110000"/>
              </a:lnSpc>
              <a:buFont typeface="+mj-lt"/>
              <a:buAutoNum type="arabicPeriod"/>
            </a:pP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11</a:t>
            </a:fld>
            <a:endParaRPr lang="en-US" dirty="0"/>
          </a:p>
        </p:txBody>
      </p:sp>
    </p:spTree>
    <p:extLst>
      <p:ext uri="{BB962C8B-B14F-4D97-AF65-F5344CB8AC3E}">
        <p14:creationId xmlns:p14="http://schemas.microsoft.com/office/powerpoint/2010/main" val="145526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CB3BDB-3ED2-1A46-A223-D1F46A845EED}"/>
              </a:ext>
            </a:extLst>
          </p:cNvPr>
          <p:cNvPicPr>
            <a:picLocks noChangeAspect="1"/>
          </p:cNvPicPr>
          <p:nvPr/>
        </p:nvPicPr>
        <p:blipFill>
          <a:blip r:embed="rId2"/>
          <a:stretch>
            <a:fillRect/>
          </a:stretch>
        </p:blipFill>
        <p:spPr>
          <a:xfrm>
            <a:off x="386705" y="3348644"/>
            <a:ext cx="2467552" cy="1983328"/>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464349"/>
            <a:ext cx="3670300" cy="1752581"/>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672979"/>
            <a:ext cx="3670300" cy="996446"/>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Groups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0"/>
            <a:ext cx="11696700" cy="984493"/>
          </a:xfrm>
        </p:spPr>
        <p:txBody>
          <a:bodyPr>
            <a:normAutofit/>
          </a:bodyPr>
          <a:lstStyle/>
          <a:p>
            <a:r>
              <a:rPr lang="en-US" sz="20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VPC and subnets.</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12</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solidFill>
                  <a:schemeClr val="bg1"/>
                </a:solidFill>
              </a:rPr>
              <a:t>Resizing groups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738664"/>
          </a:xfrm>
          <a:prstGeom prst="rect">
            <a:avLst/>
          </a:prstGeom>
          <a:noFill/>
        </p:spPr>
        <p:txBody>
          <a:bodyPr wrap="square" rtlCol="0">
            <a:spAutoFit/>
          </a:bodyPr>
          <a:lstStyle/>
          <a:p>
            <a:r>
              <a:rPr lang="en-US" sz="1400" dirty="0">
                <a:solidFill>
                  <a:schemeClr val="bg1"/>
                </a:solidFill>
              </a:rPr>
              <a:t>Use the bottom right corner of a group box to stretch or collapse to your desired size.</a:t>
            </a:r>
          </a:p>
        </p:txBody>
      </p:sp>
      <p:sp>
        <p:nvSpPr>
          <p:cNvPr id="26" name="Rectangle 25">
            <a:extLst>
              <a:ext uri="{FF2B5EF4-FFF2-40B4-BE49-F238E27FC236}">
                <a16:creationId xmlns:a16="http://schemas.microsoft.com/office/drawing/2014/main" id="{DFEAFCC8-9A93-7447-9EDF-46DF05956AB4}"/>
              </a:ext>
            </a:extLst>
          </p:cNvPr>
          <p:cNvSpPr/>
          <p:nvPr/>
        </p:nvSpPr>
        <p:spPr>
          <a:xfrm>
            <a:off x="2491560" y="4944063"/>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2814503" y="50715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2426246" y="5470712"/>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745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573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Hold Shift down while resizing an icon to maintain a square</a:t>
            </a:r>
          </a:p>
          <a:p>
            <a:pPr marL="285750" indent="-285750">
              <a:buFont typeface="Arial" panose="020B0604020202020204" pitchFamily="34" charset="0"/>
              <a:buChar char="•"/>
            </a:pPr>
            <a:r>
              <a:rPr lang="en-US" sz="1400" dirty="0">
                <a:solidFill>
                  <a:schemeClr val="bg1"/>
                </a:solidFill>
              </a:rPr>
              <a:t>Use a generic group type if the presets do not suit your needs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143320"/>
            <a:ext cx="337850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Create new group icons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338554"/>
          </a:xfrm>
          <a:prstGeom prst="rect">
            <a:avLst/>
          </a:prstGeom>
          <a:noFill/>
        </p:spPr>
        <p:txBody>
          <a:bodyPr wrap="square" rtlCol="0">
            <a:spAutoFit/>
          </a:bodyPr>
          <a:lstStyle/>
          <a:p>
            <a:r>
              <a:rPr lang="en-US" sz="1600" b="1" dirty="0">
                <a:solidFill>
                  <a:schemeClr val="bg1"/>
                </a:solidFill>
              </a:rPr>
              <a:t>Layering groups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657295"/>
            <a:ext cx="3237617" cy="738664"/>
          </a:xfrm>
          <a:prstGeom prst="rect">
            <a:avLst/>
          </a:prstGeom>
          <a:noFill/>
        </p:spPr>
        <p:txBody>
          <a:bodyPr wrap="square" rtlCol="0">
            <a:spAutoFit/>
          </a:bodyPr>
          <a:lstStyle/>
          <a:p>
            <a:r>
              <a:rPr lang="en-US" sz="1400" dirty="0">
                <a:solidFill>
                  <a:schemeClr val="bg1"/>
                </a:solidFill>
              </a:rPr>
              <a:t>When you have groups within groups, each inner group should have about 0.05” buffer on each side.</a:t>
            </a:r>
          </a:p>
        </p:txBody>
      </p:sp>
      <p:sp>
        <p:nvSpPr>
          <p:cNvPr id="52" name="Rectangle 51">
            <a:extLst>
              <a:ext uri="{FF2B5EF4-FFF2-40B4-BE49-F238E27FC236}">
                <a16:creationId xmlns:a16="http://schemas.microsoft.com/office/drawing/2014/main" id="{C8170C6F-2762-674B-86AE-6C7F0DF96F66}"/>
              </a:ext>
            </a:extLst>
          </p:cNvPr>
          <p:cNvSpPr/>
          <p:nvPr/>
        </p:nvSpPr>
        <p:spPr>
          <a:xfrm rot="5400000">
            <a:off x="300855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AEEBC2C-ED1F-5646-B999-81822FE48650}"/>
              </a:ext>
            </a:extLst>
          </p:cNvPr>
          <p:cNvSpPr/>
          <p:nvPr/>
        </p:nvSpPr>
        <p:spPr>
          <a:xfrm>
            <a:off x="3951475" y="4034051"/>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Rectangle 49">
            <a:extLst>
              <a:ext uri="{FF2B5EF4-FFF2-40B4-BE49-F238E27FC236}">
                <a16:creationId xmlns:a16="http://schemas.microsoft.com/office/drawing/2014/main" id="{CD310ABF-83D0-3840-915F-3790F5D44DC9}"/>
              </a:ext>
            </a:extLst>
          </p:cNvPr>
          <p:cNvSpPr/>
          <p:nvPr/>
        </p:nvSpPr>
        <p:spPr>
          <a:xfrm rot="5400000">
            <a:off x="617938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6" name="Rectangle 55">
            <a:extLst>
              <a:ext uri="{FF2B5EF4-FFF2-40B4-BE49-F238E27FC236}">
                <a16:creationId xmlns:a16="http://schemas.microsoft.com/office/drawing/2014/main" id="{A270DAED-A5DB-8C40-AE27-55FE8E1DD396}"/>
              </a:ext>
            </a:extLst>
          </p:cNvPr>
          <p:cNvSpPr/>
          <p:nvPr/>
        </p:nvSpPr>
        <p:spPr>
          <a:xfrm>
            <a:off x="3946926" y="5926539"/>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7" name="Rectangle 56">
            <a:extLst>
              <a:ext uri="{FF2B5EF4-FFF2-40B4-BE49-F238E27FC236}">
                <a16:creationId xmlns:a16="http://schemas.microsoft.com/office/drawing/2014/main" id="{92BFAA10-3EC8-9D4B-9F3C-B6377B13DCC5}"/>
              </a:ext>
            </a:extLst>
          </p:cNvPr>
          <p:cNvSpPr/>
          <p:nvPr/>
        </p:nvSpPr>
        <p:spPr>
          <a:xfrm>
            <a:off x="3956150" y="3703851"/>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58" name="Graphic 57">
            <a:extLst>
              <a:ext uri="{FF2B5EF4-FFF2-40B4-BE49-F238E27FC236}">
                <a16:creationId xmlns:a16="http://schemas.microsoft.com/office/drawing/2014/main" id="{47B00793-23F7-B64F-A0E3-7902473A74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6151" y="3703851"/>
            <a:ext cx="330200" cy="330200"/>
          </a:xfrm>
          <a:prstGeom prst="rect">
            <a:avLst/>
          </a:prstGeom>
        </p:spPr>
      </p:pic>
      <p:sp>
        <p:nvSpPr>
          <p:cNvPr id="30" name="Rectangle 29">
            <a:extLst>
              <a:ext uri="{FF2B5EF4-FFF2-40B4-BE49-F238E27FC236}">
                <a16:creationId xmlns:a16="http://schemas.microsoft.com/office/drawing/2014/main" id="{4EEF3347-9287-5549-A12A-F6B6B1FF9EE2}"/>
              </a:ext>
            </a:extLst>
          </p:cNvPr>
          <p:cNvSpPr/>
          <p:nvPr/>
        </p:nvSpPr>
        <p:spPr>
          <a:xfrm>
            <a:off x="4010125" y="4085759"/>
            <a:ext cx="3114950" cy="1835844"/>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6"/>
                </a:solidFill>
              </a:rPr>
              <a:t>Public subnet</a:t>
            </a:r>
          </a:p>
        </p:txBody>
      </p:sp>
      <p:pic>
        <p:nvPicPr>
          <p:cNvPr id="41" name="Graphic 40">
            <a:extLst>
              <a:ext uri="{FF2B5EF4-FFF2-40B4-BE49-F238E27FC236}">
                <a16:creationId xmlns:a16="http://schemas.microsoft.com/office/drawing/2014/main" id="{DADDF438-F0C0-654F-9B72-ABC0CEB4A0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0125" y="4085759"/>
            <a:ext cx="274320" cy="274320"/>
          </a:xfrm>
          <a:prstGeom prst="rect">
            <a:avLst/>
          </a:prstGeom>
        </p:spPr>
      </p:pic>
    </p:spTree>
    <p:extLst>
      <p:ext uri="{BB962C8B-B14F-4D97-AF65-F5344CB8AC3E}">
        <p14:creationId xmlns:p14="http://schemas.microsoft.com/office/powerpoint/2010/main" val="2987017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3D5DE2-408E-154A-9B6D-452E44B75A18}"/>
              </a:ext>
            </a:extLst>
          </p:cNvPr>
          <p:cNvPicPr>
            <a:picLocks noChangeAspect="1"/>
          </p:cNvPicPr>
          <p:nvPr/>
        </p:nvPicPr>
        <p:blipFill>
          <a:blip r:embed="rId2"/>
          <a:stretch>
            <a:fillRect/>
          </a:stretch>
        </p:blipFill>
        <p:spPr>
          <a:xfrm>
            <a:off x="76952" y="3622413"/>
            <a:ext cx="1580140" cy="1515498"/>
          </a:xfrm>
          <a:prstGeom prst="rect">
            <a:avLst/>
          </a:prstGeom>
        </p:spPr>
      </p:pic>
      <p:sp>
        <p:nvSpPr>
          <p:cNvPr id="26" name="Rectangle 25">
            <a:extLst>
              <a:ext uri="{FF2B5EF4-FFF2-40B4-BE49-F238E27FC236}">
                <a16:creationId xmlns:a16="http://schemas.microsoft.com/office/drawing/2014/main" id="{DFEAFCC8-9A93-7447-9EDF-46DF05956AB4}"/>
              </a:ext>
            </a:extLst>
          </p:cNvPr>
          <p:cNvSpPr/>
          <p:nvPr/>
        </p:nvSpPr>
        <p:spPr>
          <a:xfrm>
            <a:off x="1166260"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a:cxnSpLocks/>
          </p:cNvCxnSpPr>
          <p:nvPr/>
        </p:nvCxnSpPr>
        <p:spPr>
          <a:xfrm>
            <a:off x="1489203"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1100946"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2D562A7-E1B1-4A4E-AC71-36336134F8F8}"/>
              </a:ext>
            </a:extLst>
          </p:cNvPr>
          <p:cNvSpPr/>
          <p:nvPr/>
        </p:nvSpPr>
        <p:spPr>
          <a:xfrm>
            <a:off x="8093960" y="2464350"/>
            <a:ext cx="3670300" cy="1833330"/>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558678"/>
            <a:ext cx="3670300" cy="1276791"/>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Icons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924416"/>
          </a:xfrm>
        </p:spPr>
        <p:txBody>
          <a:bodyPr>
            <a:normAutofit/>
          </a:bodyPr>
          <a:lstStyle/>
          <a:p>
            <a:r>
              <a:rPr lang="en-US" sz="2000" dirty="0"/>
              <a:t>Primary product and resource icons are designed to be used on both dark and light backgrounds. Alternate product icons are specific to a background type. All icons may be renamed to better fit your use case.</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13</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solidFill>
                  <a:schemeClr val="bg1"/>
                </a:solidFill>
              </a:rPr>
              <a:t>Resizing icons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1169551"/>
          </a:xfrm>
          <a:prstGeom prst="rect">
            <a:avLst/>
          </a:prstGeom>
          <a:noFill/>
        </p:spPr>
        <p:txBody>
          <a:bodyPr wrap="square" rtlCol="0">
            <a:spAutoFit/>
          </a:bodyPr>
          <a:lstStyle/>
          <a:p>
            <a:r>
              <a:rPr lang="en-US" sz="1400" dirty="0">
                <a:solidFill>
                  <a:schemeClr val="bg1"/>
                </a:solidFill>
              </a:rPr>
              <a:t>All icons in this deck are SVGs, allowing them to be scaled up or down depending on the diagram. To preserve icon integrity, be sure to hold down Shift while resizing.</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6311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4587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Hold Shift down while resizing</a:t>
            </a:r>
          </a:p>
          <a:p>
            <a:pPr marL="285750" indent="-285750">
              <a:buFont typeface="Arial" panose="020B0604020202020204" pitchFamily="34" charset="0"/>
              <a:buChar char="•"/>
            </a:pPr>
            <a:r>
              <a:rPr lang="en-US" sz="1400" dirty="0">
                <a:solidFill>
                  <a:schemeClr val="bg1"/>
                </a:solidFill>
              </a:rPr>
              <a:t>Change the resource icon text color when using a dark background</a:t>
            </a:r>
          </a:p>
          <a:p>
            <a:pPr marL="285750" indent="-285750">
              <a:buFont typeface="Arial" panose="020B0604020202020204" pitchFamily="34" charset="0"/>
              <a:buChar char="•"/>
            </a:pPr>
            <a:r>
              <a:rPr lang="en-US" sz="1400" dirty="0">
                <a:solidFill>
                  <a:schemeClr val="bg1"/>
                </a:solidFill>
              </a:rPr>
              <a:t>Use the alternate light-</a:t>
            </a:r>
            <a:r>
              <a:rPr lang="en-US" sz="1400" dirty="0" err="1">
                <a:solidFill>
                  <a:schemeClr val="bg1"/>
                </a:solidFill>
              </a:rPr>
              <a:t>bg</a:t>
            </a:r>
            <a:r>
              <a:rPr lang="en-US" sz="1400" dirty="0">
                <a:solidFill>
                  <a:schemeClr val="bg1"/>
                </a:solidFill>
              </a:rPr>
              <a:t> product icon when appropriate</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0290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Crop product icons</a:t>
            </a:r>
          </a:p>
          <a:p>
            <a:pPr marL="285750" indent="-285750">
              <a:buFont typeface="Arial" panose="020B0604020202020204" pitchFamily="34" charset="0"/>
              <a:buChar char="•"/>
            </a:pPr>
            <a:r>
              <a:rPr lang="en-US" sz="1400" dirty="0">
                <a:solidFill>
                  <a:schemeClr val="bg1"/>
                </a:solidFill>
              </a:rPr>
              <a:t>Flip or rotate icons</a:t>
            </a:r>
          </a:p>
          <a:p>
            <a:pPr marL="285750" indent="-285750">
              <a:buFont typeface="Arial" panose="020B0604020202020204" pitchFamily="34" charset="0"/>
              <a:buChar char="•"/>
            </a:pPr>
            <a:r>
              <a:rPr lang="en-US" sz="1400" dirty="0">
                <a:solidFill>
                  <a:schemeClr val="bg1"/>
                </a:solidFill>
              </a:rPr>
              <a:t>Change icon shapes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584775"/>
          </a:xfrm>
          <a:prstGeom prst="rect">
            <a:avLst/>
          </a:prstGeom>
          <a:noFill/>
        </p:spPr>
        <p:txBody>
          <a:bodyPr wrap="square" rtlCol="0">
            <a:spAutoFit/>
          </a:bodyPr>
          <a:lstStyle/>
          <a:p>
            <a:r>
              <a:rPr lang="en-US" sz="1600" b="1" dirty="0">
                <a:solidFill>
                  <a:schemeClr val="bg1"/>
                </a:solidFill>
              </a:rPr>
              <a:t>Using the alternate product icon</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1" y="2918905"/>
            <a:ext cx="3237617" cy="1600438"/>
          </a:xfrm>
          <a:prstGeom prst="rect">
            <a:avLst/>
          </a:prstGeom>
          <a:noFill/>
        </p:spPr>
        <p:txBody>
          <a:bodyPr wrap="square" rtlCol="0">
            <a:spAutoFit/>
          </a:bodyPr>
          <a:lstStyle/>
          <a:p>
            <a:r>
              <a:rPr lang="en-US" sz="1400" dirty="0">
                <a:solidFill>
                  <a:schemeClr val="bg1"/>
                </a:solidFill>
              </a:rPr>
              <a:t>In some complex diagrams, it may be less visually distracting to use the alternate “light-</a:t>
            </a:r>
            <a:r>
              <a:rPr lang="en-US" sz="1400" dirty="0" err="1">
                <a:solidFill>
                  <a:schemeClr val="bg1"/>
                </a:solidFill>
              </a:rPr>
              <a:t>bg</a:t>
            </a:r>
            <a:r>
              <a:rPr lang="en-US" sz="1400" dirty="0">
                <a:solidFill>
                  <a:schemeClr val="bg1"/>
                </a:solidFill>
              </a:rPr>
              <a:t>” product icons. These are built with a solid color background instead of a gradient and may be used interchangeably at your discretion.</a:t>
            </a:r>
          </a:p>
        </p:txBody>
      </p:sp>
      <p:pic>
        <p:nvPicPr>
          <p:cNvPr id="7" name="Graphic 6">
            <a:extLst>
              <a:ext uri="{FF2B5EF4-FFF2-40B4-BE49-F238E27FC236}">
                <a16:creationId xmlns:a16="http://schemas.microsoft.com/office/drawing/2014/main" id="{EF880246-2B67-894A-8654-7D45D0BE33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4875" y="4770847"/>
            <a:ext cx="711200" cy="711200"/>
          </a:xfrm>
          <a:prstGeom prst="rect">
            <a:avLst/>
          </a:prstGeom>
        </p:spPr>
      </p:pic>
      <p:pic>
        <p:nvPicPr>
          <p:cNvPr id="9" name="Graphic 8">
            <a:extLst>
              <a:ext uri="{FF2B5EF4-FFF2-40B4-BE49-F238E27FC236}">
                <a16:creationId xmlns:a16="http://schemas.microsoft.com/office/drawing/2014/main" id="{08CF05B9-9834-3046-9E77-16FAA8C1F2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7910" y="4770847"/>
            <a:ext cx="711200" cy="711200"/>
          </a:xfrm>
          <a:prstGeom prst="rect">
            <a:avLst/>
          </a:prstGeom>
        </p:spPr>
      </p:pic>
      <p:sp>
        <p:nvSpPr>
          <p:cNvPr id="30" name="TextBox 29">
            <a:extLst>
              <a:ext uri="{FF2B5EF4-FFF2-40B4-BE49-F238E27FC236}">
                <a16:creationId xmlns:a16="http://schemas.microsoft.com/office/drawing/2014/main" id="{CE01F2A3-1EAB-2341-8AC0-259E68951674}"/>
              </a:ext>
            </a:extLst>
          </p:cNvPr>
          <p:cNvSpPr txBox="1"/>
          <p:nvPr/>
        </p:nvSpPr>
        <p:spPr>
          <a:xfrm>
            <a:off x="3913922" y="5547130"/>
            <a:ext cx="1503954" cy="276999"/>
          </a:xfrm>
          <a:prstGeom prst="rect">
            <a:avLst/>
          </a:prstGeom>
          <a:noFill/>
        </p:spPr>
        <p:txBody>
          <a:bodyPr wrap="square" rtlCol="0">
            <a:spAutoFit/>
          </a:bodyPr>
          <a:lstStyle/>
          <a:p>
            <a:r>
              <a:rPr lang="en-US" sz="1200" b="1" dirty="0">
                <a:solidFill>
                  <a:schemeClr val="bg1"/>
                </a:solidFill>
              </a:rPr>
              <a:t>Amazon-</a:t>
            </a:r>
            <a:r>
              <a:rPr lang="en-US" sz="1200" b="1" dirty="0" err="1">
                <a:solidFill>
                  <a:schemeClr val="bg1"/>
                </a:solidFill>
              </a:rPr>
              <a:t>Lex.svg</a:t>
            </a:r>
            <a:endParaRPr lang="en-US" sz="1200" b="1" dirty="0">
              <a:solidFill>
                <a:schemeClr val="bg1"/>
              </a:solidFill>
            </a:endParaRPr>
          </a:p>
        </p:txBody>
      </p:sp>
      <p:sp>
        <p:nvSpPr>
          <p:cNvPr id="42" name="TextBox 41">
            <a:extLst>
              <a:ext uri="{FF2B5EF4-FFF2-40B4-BE49-F238E27FC236}">
                <a16:creationId xmlns:a16="http://schemas.microsoft.com/office/drawing/2014/main" id="{1D9FFA48-C9F8-3B44-880A-EB522390B380}"/>
              </a:ext>
            </a:extLst>
          </p:cNvPr>
          <p:cNvSpPr txBox="1"/>
          <p:nvPr/>
        </p:nvSpPr>
        <p:spPr>
          <a:xfrm>
            <a:off x="5425222" y="5547130"/>
            <a:ext cx="2334478" cy="276999"/>
          </a:xfrm>
          <a:prstGeom prst="rect">
            <a:avLst/>
          </a:prstGeom>
          <a:noFill/>
        </p:spPr>
        <p:txBody>
          <a:bodyPr wrap="square" rtlCol="0">
            <a:spAutoFit/>
          </a:bodyPr>
          <a:lstStyle/>
          <a:p>
            <a:r>
              <a:rPr lang="en-US" sz="1200" b="1" dirty="0">
                <a:solidFill>
                  <a:schemeClr val="bg1"/>
                </a:solidFill>
              </a:rPr>
              <a:t>Amazon-</a:t>
            </a:r>
            <a:r>
              <a:rPr lang="en-US" sz="1200" b="1" dirty="0" err="1">
                <a:solidFill>
                  <a:schemeClr val="bg1"/>
                </a:solidFill>
              </a:rPr>
              <a:t>Lex_light</a:t>
            </a:r>
            <a:r>
              <a:rPr lang="en-US" sz="1200" b="1" dirty="0">
                <a:solidFill>
                  <a:schemeClr val="bg1"/>
                </a:solidFill>
              </a:rPr>
              <a:t>-</a:t>
            </a:r>
            <a:r>
              <a:rPr lang="en-US" sz="1200" b="1" dirty="0" err="1">
                <a:solidFill>
                  <a:schemeClr val="bg1"/>
                </a:solidFill>
              </a:rPr>
              <a:t>bg.svg</a:t>
            </a:r>
            <a:endParaRPr lang="en-US" sz="1200" b="1" dirty="0">
              <a:solidFill>
                <a:schemeClr val="bg1"/>
              </a:solidFill>
            </a:endParaRPr>
          </a:p>
        </p:txBody>
      </p:sp>
    </p:spTree>
    <p:extLst>
      <p:ext uri="{BB962C8B-B14F-4D97-AF65-F5344CB8AC3E}">
        <p14:creationId xmlns:p14="http://schemas.microsoft.com/office/powerpoint/2010/main" val="3031912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7858D8-26AD-B04C-95AC-A4F23E7375F3}"/>
              </a:ext>
            </a:extLst>
          </p:cNvPr>
          <p:cNvPicPr>
            <a:picLocks noChangeAspect="1"/>
          </p:cNvPicPr>
          <p:nvPr/>
        </p:nvPicPr>
        <p:blipFill>
          <a:blip r:embed="rId2"/>
          <a:stretch>
            <a:fillRect/>
          </a:stretch>
        </p:blipFill>
        <p:spPr>
          <a:xfrm>
            <a:off x="379727" y="4351132"/>
            <a:ext cx="1989117" cy="457200"/>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108749"/>
            <a:ext cx="3670300" cy="1752581"/>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164978"/>
            <a:ext cx="3670300" cy="1452493"/>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Arrows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Use arrows or lines to connect parts of a diagram or to show a workflow. </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14</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solidFill>
                  <a:schemeClr val="bg1"/>
                </a:solidFill>
              </a:rPr>
              <a:t>Use preset arrows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3237617" cy="954107"/>
          </a:xfrm>
          <a:prstGeom prst="rect">
            <a:avLst/>
          </a:prstGeom>
          <a:noFill/>
        </p:spPr>
        <p:txBody>
          <a:bodyPr wrap="square" rtlCol="0">
            <a:spAutoFit/>
          </a:bodyPr>
          <a:lstStyle/>
          <a:p>
            <a:r>
              <a:rPr lang="en-US" sz="1400" dirty="0">
                <a:solidFill>
                  <a:schemeClr val="bg1"/>
                </a:solidFill>
              </a:rPr>
              <a:t>Copy the preset arrows into your diagram to maintain correct formatting. To edit, click on the arrow, hold down Shift.</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237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Use the preset arrows provided in the Elements section</a:t>
            </a:r>
          </a:p>
          <a:p>
            <a:pPr marL="285750" indent="-285750">
              <a:buFont typeface="Arial" panose="020B0604020202020204" pitchFamily="34" charset="0"/>
              <a:buChar char="•"/>
            </a:pPr>
            <a:r>
              <a:rPr lang="en-US" sz="1400" dirty="0">
                <a:solidFill>
                  <a:schemeClr val="bg1"/>
                </a:solidFill>
              </a:rPr>
              <a:t>Use straight lines and right angles to connect objects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Create diagonal lines</a:t>
            </a:r>
          </a:p>
          <a:p>
            <a:pPr marL="285750" indent="-285750">
              <a:buFont typeface="Arial" panose="020B0604020202020204" pitchFamily="34" charset="0"/>
              <a:buChar char="•"/>
            </a:pPr>
            <a:r>
              <a:rPr lang="en-US" sz="1400" dirty="0">
                <a:solidFill>
                  <a:schemeClr val="bg1"/>
                </a:solidFill>
              </a:rPr>
              <a:t>Use anything beside preset or default arrows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1963141"/>
            <a:ext cx="3237617" cy="338554"/>
          </a:xfrm>
          <a:prstGeom prst="rect">
            <a:avLst/>
          </a:prstGeom>
          <a:noFill/>
        </p:spPr>
        <p:txBody>
          <a:bodyPr wrap="square" rtlCol="0">
            <a:spAutoFit/>
          </a:bodyPr>
          <a:lstStyle/>
          <a:p>
            <a:r>
              <a:rPr lang="en-US" sz="1600" b="1" dirty="0">
                <a:solidFill>
                  <a:schemeClr val="bg1"/>
                </a:solidFill>
              </a:rPr>
              <a:t>Create new arrows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301695"/>
            <a:ext cx="3237617" cy="523220"/>
          </a:xfrm>
          <a:prstGeom prst="rect">
            <a:avLst/>
          </a:prstGeom>
          <a:noFill/>
        </p:spPr>
        <p:txBody>
          <a:bodyPr wrap="square" rtlCol="0">
            <a:spAutoFit/>
          </a:bodyPr>
          <a:lstStyle/>
          <a:p>
            <a:r>
              <a:rPr lang="en-US" sz="1400" dirty="0">
                <a:solidFill>
                  <a:schemeClr val="bg1"/>
                </a:solidFill>
              </a:rPr>
              <a:t>Preset arrows use the “Open Arrow” in Size 4.</a:t>
            </a:r>
          </a:p>
        </p:txBody>
      </p:sp>
      <p:cxnSp>
        <p:nvCxnSpPr>
          <p:cNvPr id="21" name="Straight Arrow Connector 20">
            <a:extLst>
              <a:ext uri="{FF2B5EF4-FFF2-40B4-BE49-F238E27FC236}">
                <a16:creationId xmlns:a16="http://schemas.microsoft.com/office/drawing/2014/main" id="{3839D1EA-9231-F84D-BB46-A8D6CAE28F94}"/>
              </a:ext>
            </a:extLst>
          </p:cNvPr>
          <p:cNvCxnSpPr>
            <a:cxnSpLocks/>
          </p:cNvCxnSpPr>
          <p:nvPr/>
        </p:nvCxnSpPr>
        <p:spPr>
          <a:xfrm>
            <a:off x="498687" y="4083155"/>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3487EB-D5A8-744C-86BD-85B6DEBA432C}"/>
              </a:ext>
            </a:extLst>
          </p:cNvPr>
          <p:cNvCxnSpPr/>
          <p:nvPr/>
        </p:nvCxnSpPr>
        <p:spPr>
          <a:xfrm>
            <a:off x="498687" y="3754543"/>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20D3D9-E8EF-D14F-9FA2-58946F505294}"/>
              </a:ext>
            </a:extLst>
          </p:cNvPr>
          <p:cNvCxnSpPr/>
          <p:nvPr/>
        </p:nvCxnSpPr>
        <p:spPr>
          <a:xfrm>
            <a:off x="498687" y="3411643"/>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FEAFCC8-9A93-7447-9EDF-46DF05956AB4}"/>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6B9335-FB4F-1549-B7D3-384101592DD8}"/>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sp>
        <p:nvSpPr>
          <p:cNvPr id="30" name="TextBox 29">
            <a:extLst>
              <a:ext uri="{FF2B5EF4-FFF2-40B4-BE49-F238E27FC236}">
                <a16:creationId xmlns:a16="http://schemas.microsoft.com/office/drawing/2014/main" id="{F8CAC594-1B99-ED49-B459-BA95BFCD3A22}"/>
              </a:ext>
            </a:extLst>
          </p:cNvPr>
          <p:cNvSpPr txBox="1"/>
          <p:nvPr/>
        </p:nvSpPr>
        <p:spPr>
          <a:xfrm>
            <a:off x="3913922" y="4058641"/>
            <a:ext cx="3237617" cy="338554"/>
          </a:xfrm>
          <a:prstGeom prst="rect">
            <a:avLst/>
          </a:prstGeom>
          <a:noFill/>
        </p:spPr>
        <p:txBody>
          <a:bodyPr wrap="square" rtlCol="0">
            <a:spAutoFit/>
          </a:bodyPr>
          <a:lstStyle/>
          <a:p>
            <a:r>
              <a:rPr lang="en-US" sz="1600" b="1" dirty="0">
                <a:solidFill>
                  <a:schemeClr val="bg1"/>
                </a:solidFill>
              </a:rPr>
              <a:t>When in doubt, use the default</a:t>
            </a:r>
          </a:p>
        </p:txBody>
      </p:sp>
      <p:sp>
        <p:nvSpPr>
          <p:cNvPr id="41" name="TextBox 40">
            <a:extLst>
              <a:ext uri="{FF2B5EF4-FFF2-40B4-BE49-F238E27FC236}">
                <a16:creationId xmlns:a16="http://schemas.microsoft.com/office/drawing/2014/main" id="{F62E970C-A912-2B44-8F5B-744E5A2AB73C}"/>
              </a:ext>
            </a:extLst>
          </p:cNvPr>
          <p:cNvSpPr txBox="1"/>
          <p:nvPr/>
        </p:nvSpPr>
        <p:spPr>
          <a:xfrm>
            <a:off x="3913922" y="4397195"/>
            <a:ext cx="3237617" cy="738664"/>
          </a:xfrm>
          <a:prstGeom prst="rect">
            <a:avLst/>
          </a:prstGeom>
          <a:noFill/>
        </p:spPr>
        <p:txBody>
          <a:bodyPr wrap="square" rtlCol="0">
            <a:spAutoFit/>
          </a:bodyPr>
          <a:lstStyle/>
          <a:p>
            <a:r>
              <a:rPr lang="en-US" sz="1400" dirty="0">
                <a:solidFill>
                  <a:schemeClr val="bg1"/>
                </a:solidFill>
              </a:rPr>
              <a:t>If the arrow shape you need is not available in the sample arrows, go ahead and use the default arrows.</a:t>
            </a:r>
          </a:p>
        </p:txBody>
      </p:sp>
      <p:cxnSp>
        <p:nvCxnSpPr>
          <p:cNvPr id="42" name="Straight Arrow Connector 41">
            <a:extLst>
              <a:ext uri="{FF2B5EF4-FFF2-40B4-BE49-F238E27FC236}">
                <a16:creationId xmlns:a16="http://schemas.microsoft.com/office/drawing/2014/main" id="{4EF07E8A-5268-414F-9139-466CF7697139}"/>
              </a:ext>
            </a:extLst>
          </p:cNvPr>
          <p:cNvCxnSpPr>
            <a:cxnSpLocks/>
          </p:cNvCxnSpPr>
          <p:nvPr/>
        </p:nvCxnSpPr>
        <p:spPr>
          <a:xfrm>
            <a:off x="4053622" y="2962541"/>
            <a:ext cx="1463040" cy="0"/>
          </a:xfrm>
          <a:prstGeom prst="straightConnector1">
            <a:avLst/>
          </a:prstGeom>
          <a:ln w="12700">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D599149-9724-DA4F-BDA2-78DE8D6FFF37}"/>
              </a:ext>
            </a:extLst>
          </p:cNvPr>
          <p:cNvCxnSpPr>
            <a:cxnSpLocks/>
          </p:cNvCxnSpPr>
          <p:nvPr/>
        </p:nvCxnSpPr>
        <p:spPr>
          <a:xfrm>
            <a:off x="4053622" y="3259243"/>
            <a:ext cx="1463040" cy="0"/>
          </a:xfrm>
          <a:prstGeom prst="straightConnector1">
            <a:avLst/>
          </a:prstGeom>
          <a:ln w="12700">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137474-29E9-614A-890A-6042AD808171}"/>
              </a:ext>
            </a:extLst>
          </p:cNvPr>
          <p:cNvCxnSpPr>
            <a:cxnSpLocks/>
          </p:cNvCxnSpPr>
          <p:nvPr/>
        </p:nvCxnSpPr>
        <p:spPr>
          <a:xfrm>
            <a:off x="4053622" y="3525943"/>
            <a:ext cx="1463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6370855-FE51-F443-AE5B-1C72E42B9F6B}"/>
              </a:ext>
            </a:extLst>
          </p:cNvPr>
          <p:cNvSpPr txBox="1"/>
          <p:nvPr/>
        </p:nvSpPr>
        <p:spPr>
          <a:xfrm>
            <a:off x="5614114" y="2842053"/>
            <a:ext cx="1537425" cy="261610"/>
          </a:xfrm>
          <a:prstGeom prst="rect">
            <a:avLst/>
          </a:prstGeom>
          <a:noFill/>
        </p:spPr>
        <p:txBody>
          <a:bodyPr wrap="square" rtlCol="0">
            <a:spAutoFit/>
          </a:bodyPr>
          <a:lstStyle/>
          <a:p>
            <a:r>
              <a:rPr lang="en-US" sz="1100" dirty="0">
                <a:solidFill>
                  <a:srgbClr val="FF0000"/>
                </a:solidFill>
              </a:rPr>
              <a:t>Default Arrow</a:t>
            </a:r>
          </a:p>
        </p:txBody>
      </p:sp>
      <p:sp>
        <p:nvSpPr>
          <p:cNvPr id="48" name="TextBox 47">
            <a:extLst>
              <a:ext uri="{FF2B5EF4-FFF2-40B4-BE49-F238E27FC236}">
                <a16:creationId xmlns:a16="http://schemas.microsoft.com/office/drawing/2014/main" id="{B17A9172-4C18-2B4E-ACDC-34AF13F19C5B}"/>
              </a:ext>
            </a:extLst>
          </p:cNvPr>
          <p:cNvSpPr txBox="1"/>
          <p:nvPr/>
        </p:nvSpPr>
        <p:spPr>
          <a:xfrm>
            <a:off x="5614114" y="3134153"/>
            <a:ext cx="1537425" cy="261610"/>
          </a:xfrm>
          <a:prstGeom prst="rect">
            <a:avLst/>
          </a:prstGeom>
          <a:noFill/>
        </p:spPr>
        <p:txBody>
          <a:bodyPr wrap="square" rtlCol="0">
            <a:spAutoFit/>
          </a:bodyPr>
          <a:lstStyle/>
          <a:p>
            <a:r>
              <a:rPr lang="en-US" sz="1100" dirty="0">
                <a:solidFill>
                  <a:srgbClr val="FF0000"/>
                </a:solidFill>
              </a:rPr>
              <a:t>+ Open Arrow</a:t>
            </a:r>
          </a:p>
        </p:txBody>
      </p:sp>
      <p:sp>
        <p:nvSpPr>
          <p:cNvPr id="49" name="TextBox 48">
            <a:extLst>
              <a:ext uri="{FF2B5EF4-FFF2-40B4-BE49-F238E27FC236}">
                <a16:creationId xmlns:a16="http://schemas.microsoft.com/office/drawing/2014/main" id="{6B9B2B81-B315-EF48-8379-3498180D53C2}"/>
              </a:ext>
            </a:extLst>
          </p:cNvPr>
          <p:cNvSpPr txBox="1"/>
          <p:nvPr/>
        </p:nvSpPr>
        <p:spPr>
          <a:xfrm>
            <a:off x="5614114" y="3400853"/>
            <a:ext cx="1537425" cy="261610"/>
          </a:xfrm>
          <a:prstGeom prst="rect">
            <a:avLst/>
          </a:prstGeom>
          <a:noFill/>
        </p:spPr>
        <p:txBody>
          <a:bodyPr wrap="square" rtlCol="0">
            <a:spAutoFit/>
          </a:bodyPr>
          <a:lstStyle/>
          <a:p>
            <a:r>
              <a:rPr lang="en-US" sz="1100" dirty="0">
                <a:solidFill>
                  <a:srgbClr val="FF0000"/>
                </a:solidFill>
              </a:rPr>
              <a:t>+ Size 4</a:t>
            </a:r>
          </a:p>
        </p:txBody>
      </p:sp>
    </p:spTree>
    <p:extLst>
      <p:ext uri="{BB962C8B-B14F-4D97-AF65-F5344CB8AC3E}">
        <p14:creationId xmlns:p14="http://schemas.microsoft.com/office/powerpoint/2010/main" val="63660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62D562A7-E1B1-4A4E-AC71-36336134F8F8}"/>
              </a:ext>
            </a:extLst>
          </p:cNvPr>
          <p:cNvSpPr/>
          <p:nvPr/>
        </p:nvSpPr>
        <p:spPr>
          <a:xfrm>
            <a:off x="8093960" y="2108749"/>
            <a:ext cx="3670300" cy="1485979"/>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3881043"/>
            <a:ext cx="3670300" cy="2295588"/>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Text boxes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Product and icon names are separated from the icon itself to allow for adjustment or abbreviation. You may change the size or color of the text, or use the short form of the product name if necessary.</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15</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7358063" cy="338554"/>
          </a:xfrm>
          <a:prstGeom prst="rect">
            <a:avLst/>
          </a:prstGeom>
          <a:noFill/>
        </p:spPr>
        <p:txBody>
          <a:bodyPr wrap="square" rtlCol="0">
            <a:spAutoFit/>
          </a:bodyPr>
          <a:lstStyle/>
          <a:p>
            <a:r>
              <a:rPr lang="en-US" sz="1600" b="1" dirty="0">
                <a:solidFill>
                  <a:schemeClr val="bg1"/>
                </a:solidFill>
              </a:rPr>
              <a:t>Name wrapping and line breaks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7358063" cy="523220"/>
          </a:xfrm>
          <a:prstGeom prst="rect">
            <a:avLst/>
          </a:prstGeom>
          <a:noFill/>
        </p:spPr>
        <p:txBody>
          <a:bodyPr wrap="square" rtlCol="0">
            <a:spAutoFit/>
          </a:bodyPr>
          <a:lstStyle/>
          <a:p>
            <a:r>
              <a:rPr lang="en-US" sz="1400" dirty="0">
                <a:solidFill>
                  <a:schemeClr val="bg1"/>
                </a:solidFill>
              </a:rPr>
              <a:t>AWS product names should fit on one or two lines. AWS or Amazon should always be accompanied by the product name. Lines should never break mid-word.</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3953508"/>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3781135"/>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Modify color or text size if necessary</a:t>
            </a:r>
          </a:p>
          <a:p>
            <a:pPr marL="285750" indent="-285750">
              <a:buFont typeface="Arial" panose="020B0604020202020204" pitchFamily="34" charset="0"/>
              <a:buChar char="•"/>
            </a:pPr>
            <a:r>
              <a:rPr lang="en-US" sz="1400" dirty="0">
                <a:solidFill>
                  <a:schemeClr val="bg1"/>
                </a:solidFill>
              </a:rPr>
              <a:t>Break a line after the second word in the product name</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351385"/>
            <a:ext cx="3378504"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Use short forms without first mentioning the full product name</a:t>
            </a:r>
          </a:p>
          <a:p>
            <a:pPr marL="285750" indent="-285750">
              <a:buFont typeface="Arial" panose="020B0604020202020204" pitchFamily="34" charset="0"/>
              <a:buChar char="•"/>
            </a:pPr>
            <a:r>
              <a:rPr lang="en-US" sz="1400" dirty="0">
                <a:solidFill>
                  <a:schemeClr val="bg1"/>
                </a:solidFill>
              </a:rPr>
              <a:t>Duplicate short forms for different products, i.e., ELB for Elastic Beanstalk and Elastic Load Balancing</a:t>
            </a:r>
          </a:p>
          <a:p>
            <a:pPr marL="285750" indent="-285750">
              <a:buFont typeface="Arial" panose="020B0604020202020204" pitchFamily="34" charset="0"/>
              <a:buChar char="•"/>
            </a:pPr>
            <a:r>
              <a:rPr lang="en-US" sz="1400" dirty="0">
                <a:solidFill>
                  <a:schemeClr val="bg1"/>
                </a:solidFill>
              </a:rPr>
              <a:t>Break a line in the middle of a word</a:t>
            </a:r>
          </a:p>
        </p:txBody>
      </p:sp>
      <p:sp>
        <p:nvSpPr>
          <p:cNvPr id="43" name="TextBox 42">
            <a:extLst>
              <a:ext uri="{FF2B5EF4-FFF2-40B4-BE49-F238E27FC236}">
                <a16:creationId xmlns:a16="http://schemas.microsoft.com/office/drawing/2014/main" id="{C1D04180-D142-3E49-8AB5-3DC21C152238}"/>
              </a:ext>
            </a:extLst>
          </p:cNvPr>
          <p:cNvSpPr txBox="1"/>
          <p:nvPr/>
        </p:nvSpPr>
        <p:spPr>
          <a:xfrm>
            <a:off x="387931" y="4974565"/>
            <a:ext cx="7358063" cy="338554"/>
          </a:xfrm>
          <a:prstGeom prst="rect">
            <a:avLst/>
          </a:prstGeom>
          <a:noFill/>
        </p:spPr>
        <p:txBody>
          <a:bodyPr wrap="square" rtlCol="0">
            <a:spAutoFit/>
          </a:bodyPr>
          <a:lstStyle/>
          <a:p>
            <a:r>
              <a:rPr lang="en-US" sz="1600" b="1" dirty="0">
                <a:solidFill>
                  <a:schemeClr val="bg1"/>
                </a:solidFill>
              </a:rPr>
              <a:t>Short forms</a:t>
            </a:r>
          </a:p>
        </p:txBody>
      </p:sp>
      <p:sp>
        <p:nvSpPr>
          <p:cNvPr id="46" name="TextBox 45">
            <a:extLst>
              <a:ext uri="{FF2B5EF4-FFF2-40B4-BE49-F238E27FC236}">
                <a16:creationId xmlns:a16="http://schemas.microsoft.com/office/drawing/2014/main" id="{8127C354-FC77-ED4A-B475-17F8E7357AE5}"/>
              </a:ext>
            </a:extLst>
          </p:cNvPr>
          <p:cNvSpPr txBox="1"/>
          <p:nvPr/>
        </p:nvSpPr>
        <p:spPr>
          <a:xfrm>
            <a:off x="387931" y="5313119"/>
            <a:ext cx="7358063" cy="523220"/>
          </a:xfrm>
          <a:prstGeom prst="rect">
            <a:avLst/>
          </a:prstGeom>
          <a:noFill/>
        </p:spPr>
        <p:txBody>
          <a:bodyPr wrap="square" rtlCol="0">
            <a:spAutoFit/>
          </a:bodyPr>
          <a:lstStyle/>
          <a:p>
            <a:r>
              <a:rPr lang="en-US" sz="1400" dirty="0">
                <a:solidFill>
                  <a:schemeClr val="bg1"/>
                </a:solidFill>
              </a:rPr>
              <a:t>If you are using a product multiple times in a diagram, you may use the short form or abbreviation instead of the full product name to save space.</a:t>
            </a:r>
          </a:p>
        </p:txBody>
      </p:sp>
      <p:sp>
        <p:nvSpPr>
          <p:cNvPr id="50" name="TextBox 49">
            <a:extLst>
              <a:ext uri="{FF2B5EF4-FFF2-40B4-BE49-F238E27FC236}">
                <a16:creationId xmlns:a16="http://schemas.microsoft.com/office/drawing/2014/main" id="{D18078E3-5D23-FF49-99E6-D83F1704F5B2}"/>
              </a:ext>
            </a:extLst>
          </p:cNvPr>
          <p:cNvSpPr txBox="1"/>
          <p:nvPr/>
        </p:nvSpPr>
        <p:spPr>
          <a:xfrm>
            <a:off x="450204" y="3904590"/>
            <a:ext cx="1995005"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Elasticsearch Service</a:t>
            </a:r>
          </a:p>
        </p:txBody>
      </p:sp>
      <p:pic>
        <p:nvPicPr>
          <p:cNvPr id="51" name="Graphic 50">
            <a:extLst>
              <a:ext uri="{FF2B5EF4-FFF2-40B4-BE49-F238E27FC236}">
                <a16:creationId xmlns:a16="http://schemas.microsoft.com/office/drawing/2014/main" id="{FF274AB3-6535-9442-AD4F-90FCC6D820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2106" y="3169843"/>
            <a:ext cx="711200" cy="711200"/>
          </a:xfrm>
          <a:prstGeom prst="rect">
            <a:avLst/>
          </a:prstGeom>
        </p:spPr>
      </p:pic>
      <p:sp>
        <p:nvSpPr>
          <p:cNvPr id="52" name="TextBox 51">
            <a:extLst>
              <a:ext uri="{FF2B5EF4-FFF2-40B4-BE49-F238E27FC236}">
                <a16:creationId xmlns:a16="http://schemas.microsoft.com/office/drawing/2014/main" id="{5C062F24-80DF-794E-A72A-0F34C6378307}"/>
              </a:ext>
            </a:extLst>
          </p:cNvPr>
          <p:cNvSpPr txBox="1"/>
          <p:nvPr/>
        </p:nvSpPr>
        <p:spPr>
          <a:xfrm>
            <a:off x="2717279" y="3894395"/>
            <a:ext cx="1995005"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p>
          <a:p>
            <a:pPr algn="ctr"/>
            <a:r>
              <a:rPr lang="en-US" sz="1400" dirty="0">
                <a:solidFill>
                  <a:schemeClr val="bg1"/>
                </a:solidFill>
                <a:latin typeface="+mj-lt"/>
                <a:ea typeface="Amazon Ember" panose="020B0603020204020204" pitchFamily="34" charset="0"/>
                <a:cs typeface="Amazon Ember" panose="020B0603020204020204" pitchFamily="34" charset="0"/>
              </a:rPr>
              <a:t>Elasticsearch Service</a:t>
            </a:r>
          </a:p>
        </p:txBody>
      </p:sp>
      <p:pic>
        <p:nvPicPr>
          <p:cNvPr id="53" name="Graphic 52">
            <a:extLst>
              <a:ext uri="{FF2B5EF4-FFF2-40B4-BE49-F238E27FC236}">
                <a16:creationId xmlns:a16="http://schemas.microsoft.com/office/drawing/2014/main" id="{7ECB06FA-7101-274D-8401-A2AAB17BB4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9181" y="3159648"/>
            <a:ext cx="711200" cy="711200"/>
          </a:xfrm>
          <a:prstGeom prst="rect">
            <a:avLst/>
          </a:prstGeom>
        </p:spPr>
      </p:pic>
      <p:sp>
        <p:nvSpPr>
          <p:cNvPr id="54" name="TextBox 53">
            <a:extLst>
              <a:ext uri="{FF2B5EF4-FFF2-40B4-BE49-F238E27FC236}">
                <a16:creationId xmlns:a16="http://schemas.microsoft.com/office/drawing/2014/main" id="{97B42DDE-9DBA-C84D-A435-FE8458C0719E}"/>
              </a:ext>
            </a:extLst>
          </p:cNvPr>
          <p:cNvSpPr txBox="1"/>
          <p:nvPr/>
        </p:nvSpPr>
        <p:spPr>
          <a:xfrm>
            <a:off x="4826850" y="3871285"/>
            <a:ext cx="1995005" cy="738664"/>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p>
          <a:p>
            <a:pPr algn="ctr"/>
            <a:r>
              <a:rPr lang="en-US" sz="1400" dirty="0">
                <a:solidFill>
                  <a:schemeClr val="bg1"/>
                </a:solidFill>
                <a:latin typeface="+mj-lt"/>
                <a:ea typeface="Amazon Ember" panose="020B0603020204020204" pitchFamily="34" charset="0"/>
                <a:cs typeface="Amazon Ember" panose="020B0603020204020204" pitchFamily="34" charset="0"/>
              </a:rPr>
              <a:t>Elastic-</a:t>
            </a:r>
          </a:p>
          <a:p>
            <a:pPr algn="ctr"/>
            <a:r>
              <a:rPr lang="en-US" sz="1400" dirty="0">
                <a:solidFill>
                  <a:schemeClr val="bg1"/>
                </a:solidFill>
                <a:latin typeface="+mj-lt"/>
                <a:ea typeface="Amazon Ember" panose="020B0603020204020204" pitchFamily="34" charset="0"/>
                <a:cs typeface="Amazon Ember" panose="020B0603020204020204" pitchFamily="34" charset="0"/>
              </a:rPr>
              <a:t>search Service</a:t>
            </a:r>
          </a:p>
        </p:txBody>
      </p:sp>
      <p:pic>
        <p:nvPicPr>
          <p:cNvPr id="55" name="Graphic 54">
            <a:extLst>
              <a:ext uri="{FF2B5EF4-FFF2-40B4-BE49-F238E27FC236}">
                <a16:creationId xmlns:a16="http://schemas.microsoft.com/office/drawing/2014/main" id="{1614BD06-B532-A84E-BF3A-FB71E67C0B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68752" y="3136538"/>
            <a:ext cx="711200" cy="711200"/>
          </a:xfrm>
          <a:prstGeom prst="rect">
            <a:avLst/>
          </a:prstGeom>
        </p:spPr>
      </p:pic>
      <p:sp>
        <p:nvSpPr>
          <p:cNvPr id="56" name="TextBox 55">
            <a:extLst>
              <a:ext uri="{FF2B5EF4-FFF2-40B4-BE49-F238E27FC236}">
                <a16:creationId xmlns:a16="http://schemas.microsoft.com/office/drawing/2014/main" id="{3DEF4FBE-8BFF-7B47-9E9F-E235D570A7C6}"/>
              </a:ext>
            </a:extLst>
          </p:cNvPr>
          <p:cNvSpPr txBox="1"/>
          <p:nvPr/>
        </p:nvSpPr>
        <p:spPr>
          <a:xfrm>
            <a:off x="5039829" y="4597797"/>
            <a:ext cx="2637321" cy="430887"/>
          </a:xfrm>
          <a:prstGeom prst="rect">
            <a:avLst/>
          </a:prstGeom>
          <a:noFill/>
        </p:spPr>
        <p:txBody>
          <a:bodyPr wrap="square" rtlCol="0">
            <a:spAutoFit/>
          </a:bodyPr>
          <a:lstStyle/>
          <a:p>
            <a:r>
              <a:rPr lang="en-US" sz="1100" dirty="0">
                <a:solidFill>
                  <a:srgbClr val="DF3312"/>
                </a:solidFill>
              </a:rPr>
              <a:t>Lines should never break mid-word</a:t>
            </a:r>
          </a:p>
          <a:p>
            <a:r>
              <a:rPr lang="en-US" sz="1100" dirty="0">
                <a:solidFill>
                  <a:srgbClr val="DF3312"/>
                </a:solidFill>
              </a:rPr>
              <a:t>Should fit on 2 lines max</a:t>
            </a:r>
          </a:p>
        </p:txBody>
      </p:sp>
      <p:sp>
        <p:nvSpPr>
          <p:cNvPr id="57" name="TextBox 56">
            <a:extLst>
              <a:ext uri="{FF2B5EF4-FFF2-40B4-BE49-F238E27FC236}">
                <a16:creationId xmlns:a16="http://schemas.microsoft.com/office/drawing/2014/main" id="{0CE44FE5-E95E-9B41-A6C5-46C2101F66B8}"/>
              </a:ext>
            </a:extLst>
          </p:cNvPr>
          <p:cNvSpPr txBox="1"/>
          <p:nvPr/>
        </p:nvSpPr>
        <p:spPr>
          <a:xfrm>
            <a:off x="2787587" y="4479589"/>
            <a:ext cx="2122844" cy="600164"/>
          </a:xfrm>
          <a:prstGeom prst="rect">
            <a:avLst/>
          </a:prstGeom>
          <a:noFill/>
        </p:spPr>
        <p:txBody>
          <a:bodyPr wrap="square" rtlCol="0">
            <a:spAutoFit/>
          </a:bodyPr>
          <a:lstStyle/>
          <a:p>
            <a:r>
              <a:rPr lang="en-US" sz="1100" dirty="0">
                <a:solidFill>
                  <a:srgbClr val="DF3312"/>
                </a:solidFill>
              </a:rPr>
              <a:t>Amazon should be on the same line as the first word in the product name</a:t>
            </a:r>
          </a:p>
        </p:txBody>
      </p:sp>
      <p:sp>
        <p:nvSpPr>
          <p:cNvPr id="58" name="Multiply 57">
            <a:extLst>
              <a:ext uri="{FF2B5EF4-FFF2-40B4-BE49-F238E27FC236}">
                <a16:creationId xmlns:a16="http://schemas.microsoft.com/office/drawing/2014/main" id="{CA9B821F-739A-3A42-B564-37B8970EDC72}"/>
              </a:ext>
            </a:extLst>
          </p:cNvPr>
          <p:cNvSpPr/>
          <p:nvPr/>
        </p:nvSpPr>
        <p:spPr>
          <a:xfrm>
            <a:off x="2704006" y="2993912"/>
            <a:ext cx="400868" cy="40086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9" name="Multiply 58">
            <a:extLst>
              <a:ext uri="{FF2B5EF4-FFF2-40B4-BE49-F238E27FC236}">
                <a16:creationId xmlns:a16="http://schemas.microsoft.com/office/drawing/2014/main" id="{E379BC2B-1C47-3449-AFB1-359936E00570}"/>
              </a:ext>
            </a:extLst>
          </p:cNvPr>
          <p:cNvSpPr/>
          <p:nvPr/>
        </p:nvSpPr>
        <p:spPr>
          <a:xfrm>
            <a:off x="4888406" y="2993912"/>
            <a:ext cx="400868" cy="40086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0" name="L-Shape 59">
            <a:extLst>
              <a:ext uri="{FF2B5EF4-FFF2-40B4-BE49-F238E27FC236}">
                <a16:creationId xmlns:a16="http://schemas.microsoft.com/office/drawing/2014/main" id="{1C067BD9-C031-2E46-8583-152E41AE939E}"/>
              </a:ext>
            </a:extLst>
          </p:cNvPr>
          <p:cNvSpPr/>
          <p:nvPr/>
        </p:nvSpPr>
        <p:spPr>
          <a:xfrm rot="19322906">
            <a:off x="520980" y="3090644"/>
            <a:ext cx="325249" cy="158399"/>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1462942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Elements</a:t>
            </a:r>
          </a:p>
        </p:txBody>
      </p:sp>
      <p:sp>
        <p:nvSpPr>
          <p:cNvPr id="13" name="Text Placeholder 12">
            <a:extLst>
              <a:ext uri="{FF2B5EF4-FFF2-40B4-BE49-F238E27FC236}">
                <a16:creationId xmlns:a16="http://schemas.microsoft.com/office/drawing/2014/main" id="{EBD26E9D-824A-1543-8415-66A9E2EAB00A}"/>
              </a:ext>
            </a:extLst>
          </p:cNvPr>
          <p:cNvSpPr>
            <a:spLocks noGrp="1"/>
          </p:cNvSpPr>
          <p:nvPr>
            <p:ph type="body" idx="1"/>
          </p:nvPr>
        </p:nvSpPr>
        <p:spPr/>
        <p:txBody>
          <a:bodyPr/>
          <a:lstStyle/>
          <a:p>
            <a:r>
              <a:rPr lang="en-US" dirty="0"/>
              <a:t>Groups, arrows, resource icons, and product icons </a:t>
            </a:r>
            <a:br>
              <a:rPr lang="en-US" dirty="0"/>
            </a:br>
            <a:r>
              <a:rPr lang="en-US" dirty="0"/>
              <a:t>to use when building your diagram</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16</a:t>
            </a:fld>
            <a:endParaRPr lang="en-US" dirty="0"/>
          </a:p>
        </p:txBody>
      </p:sp>
    </p:spTree>
    <p:extLst>
      <p:ext uri="{BB962C8B-B14F-4D97-AF65-F5344CB8AC3E}">
        <p14:creationId xmlns:p14="http://schemas.microsoft.com/office/powerpoint/2010/main" val="899687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Icon categories</a:t>
            </a:r>
          </a:p>
        </p:txBody>
      </p:sp>
      <p:sp>
        <p:nvSpPr>
          <p:cNvPr id="5" name="Slide Number Placeholder 4">
            <a:extLst>
              <a:ext uri="{FF2B5EF4-FFF2-40B4-BE49-F238E27FC236}">
                <a16:creationId xmlns:a16="http://schemas.microsoft.com/office/drawing/2014/main" id="{4712F3E6-9326-B64D-BAFC-173F81C210D1}"/>
              </a:ext>
            </a:extLst>
          </p:cNvPr>
          <p:cNvSpPr>
            <a:spLocks noGrp="1"/>
          </p:cNvSpPr>
          <p:nvPr>
            <p:ph type="sldNum" sz="quarter" idx="4"/>
          </p:nvPr>
        </p:nvSpPr>
        <p:spPr/>
        <p:txBody>
          <a:bodyPr/>
          <a:lstStyle/>
          <a:p>
            <a:fld id="{0E0E0192-C642-4D4F-AE82-A0D0DC02E26B}" type="slidenum">
              <a:rPr lang="en-US" smtClean="0"/>
              <a:pPr/>
              <a:t>17</a:t>
            </a:fld>
            <a:endParaRPr lang="en-US" dirty="0"/>
          </a:p>
        </p:txBody>
      </p:sp>
      <p:sp>
        <p:nvSpPr>
          <p:cNvPr id="6" name="Content Placeholder 2">
            <a:extLst>
              <a:ext uri="{FF2B5EF4-FFF2-40B4-BE49-F238E27FC236}">
                <a16:creationId xmlns:a16="http://schemas.microsoft.com/office/drawing/2014/main" id="{52D94260-55A5-BD40-8CC3-784C3A172D53}"/>
              </a:ext>
            </a:extLst>
          </p:cNvPr>
          <p:cNvSpPr txBox="1">
            <a:spLocks/>
          </p:cNvSpPr>
          <p:nvPr/>
        </p:nvSpPr>
        <p:spPr>
          <a:xfrm>
            <a:off x="266700" y="1700010"/>
            <a:ext cx="11696700" cy="4322405"/>
          </a:xfrm>
          <a:prstGeom prst="rect">
            <a:avLst/>
          </a:prstGeom>
        </p:spPr>
        <p:txBody>
          <a:bodyPr numCol="2">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hlinkClick r:id="rId2" action="ppaction://hlinksldjump">
                  <a:extLst>
                    <a:ext uri="{A12FA001-AC4F-418D-AE19-62706E023703}">
                      <ahyp:hlinkClr xmlns:ahyp="http://schemas.microsoft.com/office/drawing/2018/hyperlinkcolor" val="tx"/>
                    </a:ext>
                  </a:extLst>
                </a:hlinkClick>
              </a:rPr>
              <a:t>General Resources</a:t>
            </a:r>
            <a:endParaRPr lang="en-US" sz="2000" dirty="0">
              <a:solidFill>
                <a:schemeClr val="bg1"/>
              </a:solidFill>
              <a:hlinkClick r:id="" action="ppaction://noaction">
                <a:extLst>
                  <a:ext uri="{A12FA001-AC4F-418D-AE19-62706E023703}">
                    <ahyp:hlinkClr xmlns:ahyp="http://schemas.microsoft.com/office/drawing/2018/hyperlinkcolor" val="tx"/>
                  </a:ext>
                </a:extLst>
              </a:hlinkClick>
            </a:endParaRPr>
          </a:p>
          <a:p>
            <a:pPr marL="0" indent="0">
              <a:buNone/>
            </a:pPr>
            <a:r>
              <a:rPr lang="en-US" sz="2000" dirty="0">
                <a:solidFill>
                  <a:schemeClr val="bg1"/>
                </a:solidFill>
                <a:hlinkClick r:id="rId3" action="ppaction://hlinksldjump">
                  <a:extLst>
                    <a:ext uri="{A12FA001-AC4F-418D-AE19-62706E023703}">
                      <ahyp:hlinkClr xmlns:ahyp="http://schemas.microsoft.com/office/drawing/2018/hyperlinkcolor" val="tx"/>
                    </a:ext>
                  </a:extLst>
                </a:hlinkClick>
              </a:rPr>
              <a:t>Analytics</a:t>
            </a:r>
            <a:endParaRPr lang="en-US" sz="2000" dirty="0">
              <a:solidFill>
                <a:schemeClr val="bg1"/>
              </a:solidFill>
            </a:endParaRPr>
          </a:p>
          <a:p>
            <a:pPr marL="0" indent="0">
              <a:buNone/>
            </a:pPr>
            <a:r>
              <a:rPr lang="en-US" sz="2000" dirty="0">
                <a:solidFill>
                  <a:schemeClr val="bg1"/>
                </a:solidFill>
                <a:hlinkClick r:id="rId4" action="ppaction://hlinksldjump">
                  <a:extLst>
                    <a:ext uri="{A12FA001-AC4F-418D-AE19-62706E023703}">
                      <ahyp:hlinkClr xmlns:ahyp="http://schemas.microsoft.com/office/drawing/2018/hyperlinkcolor" val="tx"/>
                    </a:ext>
                  </a:extLst>
                </a:hlinkClick>
              </a:rPr>
              <a:t>Application Integration</a:t>
            </a:r>
            <a:endParaRPr lang="en-US" sz="2000" dirty="0">
              <a:solidFill>
                <a:schemeClr val="bg1"/>
              </a:solidFill>
            </a:endParaRPr>
          </a:p>
          <a:p>
            <a:pPr marL="0" indent="0">
              <a:buNone/>
            </a:pPr>
            <a:r>
              <a:rPr lang="en-US" sz="2000" dirty="0">
                <a:solidFill>
                  <a:schemeClr val="bg1"/>
                </a:solidFill>
                <a:hlinkClick r:id="rId5" action="ppaction://hlinksldjump">
                  <a:extLst>
                    <a:ext uri="{A12FA001-AC4F-418D-AE19-62706E023703}">
                      <ahyp:hlinkClr xmlns:ahyp="http://schemas.microsoft.com/office/drawing/2018/hyperlinkcolor" val="tx"/>
                    </a:ext>
                  </a:extLst>
                </a:hlinkClick>
              </a:rPr>
              <a:t>AR &amp; VR</a:t>
            </a:r>
            <a:endParaRPr lang="en-US" sz="2000" dirty="0">
              <a:solidFill>
                <a:schemeClr val="bg1"/>
              </a:solidFill>
            </a:endParaRPr>
          </a:p>
          <a:p>
            <a:pPr marL="0" indent="0">
              <a:buNone/>
            </a:pPr>
            <a:r>
              <a:rPr lang="en-US" sz="2000" dirty="0">
                <a:solidFill>
                  <a:schemeClr val="bg1"/>
                </a:solidFill>
                <a:hlinkClick r:id="rId6" action="ppaction://hlinksldjump">
                  <a:extLst>
                    <a:ext uri="{A12FA001-AC4F-418D-AE19-62706E023703}">
                      <ahyp:hlinkClr xmlns:ahyp="http://schemas.microsoft.com/office/drawing/2018/hyperlinkcolor" val="tx"/>
                    </a:ext>
                  </a:extLst>
                </a:hlinkClick>
              </a:rPr>
              <a:t>AWS Cost Management</a:t>
            </a:r>
            <a:endParaRPr lang="en-US" sz="2000" dirty="0">
              <a:solidFill>
                <a:schemeClr val="bg1"/>
              </a:solidFill>
            </a:endParaRPr>
          </a:p>
          <a:p>
            <a:pPr marL="0" indent="0">
              <a:buNone/>
            </a:pPr>
            <a:r>
              <a:rPr lang="en-US" sz="2000" dirty="0">
                <a:solidFill>
                  <a:schemeClr val="bg1"/>
                </a:solidFill>
                <a:hlinkClick r:id="rId7" action="ppaction://hlinksldjump">
                  <a:extLst>
                    <a:ext uri="{A12FA001-AC4F-418D-AE19-62706E023703}">
                      <ahyp:hlinkClr xmlns:ahyp="http://schemas.microsoft.com/office/drawing/2018/hyperlinkcolor" val="tx"/>
                    </a:ext>
                  </a:extLst>
                </a:hlinkClick>
              </a:rPr>
              <a:t>Blockchain</a:t>
            </a:r>
            <a:endParaRPr lang="en-US" sz="2000" dirty="0">
              <a:solidFill>
                <a:schemeClr val="bg1"/>
              </a:solidFill>
              <a:hlinkClick r:id="rId8" action="ppaction://hlinksldjump">
                <a:extLst>
                  <a:ext uri="{A12FA001-AC4F-418D-AE19-62706E023703}">
                    <ahyp:hlinkClr xmlns:ahyp="http://schemas.microsoft.com/office/drawing/2018/hyperlinkcolor" val="tx"/>
                  </a:ext>
                </a:extLst>
              </a:hlinkClick>
            </a:endParaRPr>
          </a:p>
          <a:p>
            <a:pPr marL="0" indent="0">
              <a:buNone/>
            </a:pPr>
            <a:r>
              <a:rPr lang="en-US" sz="2000" dirty="0">
                <a:solidFill>
                  <a:schemeClr val="bg1"/>
                </a:solidFill>
                <a:hlinkClick r:id="rId8" action="ppaction://hlinksldjump">
                  <a:extLst>
                    <a:ext uri="{A12FA001-AC4F-418D-AE19-62706E023703}">
                      <ahyp:hlinkClr xmlns:ahyp="http://schemas.microsoft.com/office/drawing/2018/hyperlinkcolor" val="tx"/>
                    </a:ext>
                  </a:extLst>
                </a:hlinkClick>
              </a:rPr>
              <a:t>Business Applications</a:t>
            </a:r>
            <a:endParaRPr lang="en-US" sz="2000" dirty="0">
              <a:solidFill>
                <a:schemeClr val="bg1"/>
              </a:solidFill>
            </a:endParaRPr>
          </a:p>
          <a:p>
            <a:pPr marL="0" indent="0">
              <a:buNone/>
            </a:pPr>
            <a:r>
              <a:rPr lang="en-US" sz="2000" dirty="0">
                <a:solidFill>
                  <a:schemeClr val="bg1"/>
                </a:solidFill>
                <a:hlinkClick r:id="" action="ppaction://noaction">
                  <a:extLst>
                    <a:ext uri="{A12FA001-AC4F-418D-AE19-62706E023703}">
                      <ahyp:hlinkClr xmlns:ahyp="http://schemas.microsoft.com/office/drawing/2018/hyperlinkcolor" val="tx"/>
                    </a:ext>
                  </a:extLst>
                </a:hlinkClick>
              </a:rPr>
              <a:t>Compute</a:t>
            </a:r>
            <a:endParaRPr lang="en-US" sz="2000" dirty="0">
              <a:solidFill>
                <a:schemeClr val="bg1"/>
              </a:solidFill>
            </a:endParaRPr>
          </a:p>
          <a:p>
            <a:pPr marL="0" indent="0">
              <a:buNone/>
            </a:pPr>
            <a:r>
              <a:rPr lang="en-US" sz="2000" dirty="0">
                <a:solidFill>
                  <a:schemeClr val="bg1"/>
                </a:solidFill>
                <a:hlinkClick r:id="rId9" action="ppaction://hlinksldjump">
                  <a:extLst>
                    <a:ext uri="{A12FA001-AC4F-418D-AE19-62706E023703}">
                      <ahyp:hlinkClr xmlns:ahyp="http://schemas.microsoft.com/office/drawing/2018/hyperlinkcolor" val="tx"/>
                    </a:ext>
                  </a:extLst>
                </a:hlinkClick>
              </a:rPr>
              <a:t>Customer Engagement</a:t>
            </a:r>
            <a:endParaRPr lang="en-US" sz="2000" dirty="0">
              <a:solidFill>
                <a:schemeClr val="bg1"/>
              </a:solidFill>
            </a:endParaRPr>
          </a:p>
          <a:p>
            <a:pPr marL="0" indent="0">
              <a:buNone/>
            </a:pPr>
            <a:r>
              <a:rPr lang="en-US" sz="2000" dirty="0">
                <a:solidFill>
                  <a:schemeClr val="bg1"/>
                </a:solidFill>
                <a:hlinkClick r:id="rId10" action="ppaction://hlinksldjump">
                  <a:extLst>
                    <a:ext uri="{A12FA001-AC4F-418D-AE19-62706E023703}">
                      <ahyp:hlinkClr xmlns:ahyp="http://schemas.microsoft.com/office/drawing/2018/hyperlinkcolor" val="tx"/>
                    </a:ext>
                  </a:extLst>
                </a:hlinkClick>
              </a:rPr>
              <a:t>Database</a:t>
            </a:r>
            <a:endParaRPr lang="en-US" sz="2000" dirty="0">
              <a:solidFill>
                <a:schemeClr val="bg1"/>
              </a:solidFill>
            </a:endParaRPr>
          </a:p>
          <a:p>
            <a:pPr marL="0" indent="0">
              <a:buNone/>
            </a:pPr>
            <a:r>
              <a:rPr lang="en-US" sz="2000" dirty="0">
                <a:solidFill>
                  <a:schemeClr val="bg1"/>
                </a:solidFill>
                <a:hlinkClick r:id="rId11" action="ppaction://hlinksldjump">
                  <a:extLst>
                    <a:ext uri="{A12FA001-AC4F-418D-AE19-62706E023703}">
                      <ahyp:hlinkClr xmlns:ahyp="http://schemas.microsoft.com/office/drawing/2018/hyperlinkcolor" val="tx"/>
                    </a:ext>
                  </a:extLst>
                </a:hlinkClick>
              </a:rPr>
              <a:t>Developer Tools</a:t>
            </a:r>
            <a:endParaRPr lang="en-US" sz="2000" dirty="0">
              <a:solidFill>
                <a:schemeClr val="bg1"/>
              </a:solidFill>
            </a:endParaRPr>
          </a:p>
          <a:p>
            <a:pPr marL="0" indent="0">
              <a:buNone/>
            </a:pPr>
            <a:r>
              <a:rPr lang="en-US" sz="2000" dirty="0">
                <a:solidFill>
                  <a:schemeClr val="bg1"/>
                </a:solidFill>
                <a:hlinkClick r:id="rId12" action="ppaction://hlinksldjump">
                  <a:extLst>
                    <a:ext uri="{A12FA001-AC4F-418D-AE19-62706E023703}">
                      <ahyp:hlinkClr xmlns:ahyp="http://schemas.microsoft.com/office/drawing/2018/hyperlinkcolor" val="tx"/>
                    </a:ext>
                  </a:extLst>
                </a:hlinkClick>
              </a:rPr>
              <a:t>End User Computing </a:t>
            </a:r>
            <a:endParaRPr lang="en-US" sz="2000" dirty="0">
              <a:solidFill>
                <a:schemeClr val="bg1"/>
              </a:solidFill>
            </a:endParaRPr>
          </a:p>
          <a:p>
            <a:pPr marL="0" indent="0">
              <a:buNone/>
            </a:pPr>
            <a:r>
              <a:rPr lang="en-US" sz="2000" dirty="0">
                <a:solidFill>
                  <a:schemeClr val="bg1"/>
                </a:solidFill>
                <a:hlinkClick r:id="rId13" action="ppaction://hlinksldjump">
                  <a:extLst>
                    <a:ext uri="{A12FA001-AC4F-418D-AE19-62706E023703}">
                      <ahyp:hlinkClr xmlns:ahyp="http://schemas.microsoft.com/office/drawing/2018/hyperlinkcolor" val="tx"/>
                    </a:ext>
                  </a:extLst>
                </a:hlinkClick>
              </a:rPr>
              <a:t>Game Tech</a:t>
            </a:r>
            <a:endParaRPr lang="en-US" sz="2000" dirty="0">
              <a:solidFill>
                <a:schemeClr val="bg1"/>
              </a:solidFill>
            </a:endParaRPr>
          </a:p>
          <a:p>
            <a:pPr marL="0" indent="0">
              <a:buNone/>
            </a:pPr>
            <a:r>
              <a:rPr lang="en-US" sz="2000" dirty="0">
                <a:solidFill>
                  <a:schemeClr val="bg1"/>
                </a:solidFill>
                <a:hlinkClick r:id="rId14" action="ppaction://hlinksldjump">
                  <a:extLst>
                    <a:ext uri="{A12FA001-AC4F-418D-AE19-62706E023703}">
                      <ahyp:hlinkClr xmlns:ahyp="http://schemas.microsoft.com/office/drawing/2018/hyperlinkcolor" val="tx"/>
                    </a:ext>
                  </a:extLst>
                </a:hlinkClick>
              </a:rPr>
              <a:t>Internet of Things</a:t>
            </a:r>
            <a:endParaRPr lang="en-US" sz="2000" dirty="0">
              <a:solidFill>
                <a:schemeClr val="bg1"/>
              </a:solidFill>
            </a:endParaRPr>
          </a:p>
          <a:p>
            <a:pPr marL="0" indent="0">
              <a:buNone/>
            </a:pPr>
            <a:r>
              <a:rPr lang="en-US" sz="2000" dirty="0">
                <a:solidFill>
                  <a:schemeClr val="bg1"/>
                </a:solidFill>
                <a:hlinkClick r:id="rId15" action="ppaction://hlinksldjump">
                  <a:extLst>
                    <a:ext uri="{A12FA001-AC4F-418D-AE19-62706E023703}">
                      <ahyp:hlinkClr xmlns:ahyp="http://schemas.microsoft.com/office/drawing/2018/hyperlinkcolor" val="tx"/>
                    </a:ext>
                  </a:extLst>
                </a:hlinkClick>
              </a:rPr>
              <a:t>Machine Learning</a:t>
            </a:r>
            <a:endParaRPr lang="en-US" sz="2000" dirty="0">
              <a:solidFill>
                <a:schemeClr val="bg1"/>
              </a:solidFill>
            </a:endParaRPr>
          </a:p>
          <a:p>
            <a:pPr marL="0" indent="0">
              <a:buNone/>
            </a:pPr>
            <a:r>
              <a:rPr lang="en-US" sz="2000" dirty="0">
                <a:solidFill>
                  <a:schemeClr val="bg1"/>
                </a:solidFill>
                <a:hlinkClick r:id="rId16" action="ppaction://hlinksldjump">
                  <a:extLst>
                    <a:ext uri="{A12FA001-AC4F-418D-AE19-62706E023703}">
                      <ahyp:hlinkClr xmlns:ahyp="http://schemas.microsoft.com/office/drawing/2018/hyperlinkcolor" val="tx"/>
                    </a:ext>
                  </a:extLst>
                </a:hlinkClick>
              </a:rPr>
              <a:t>Management &amp; Governance</a:t>
            </a:r>
            <a:endParaRPr lang="en-US" sz="2000" dirty="0">
              <a:solidFill>
                <a:schemeClr val="bg1"/>
              </a:solidFill>
            </a:endParaRPr>
          </a:p>
          <a:p>
            <a:pPr marL="0" indent="0">
              <a:buNone/>
            </a:pPr>
            <a:r>
              <a:rPr lang="en-US" sz="2000" dirty="0">
                <a:solidFill>
                  <a:schemeClr val="bg1"/>
                </a:solidFill>
                <a:hlinkClick r:id="rId17" action="ppaction://hlinksldjump">
                  <a:extLst>
                    <a:ext uri="{A12FA001-AC4F-418D-AE19-62706E023703}">
                      <ahyp:hlinkClr xmlns:ahyp="http://schemas.microsoft.com/office/drawing/2018/hyperlinkcolor" val="tx"/>
                    </a:ext>
                  </a:extLst>
                </a:hlinkClick>
              </a:rPr>
              <a:t>Media Services</a:t>
            </a:r>
            <a:endParaRPr lang="en-US" sz="2000" dirty="0">
              <a:solidFill>
                <a:schemeClr val="bg1"/>
              </a:solidFill>
            </a:endParaRPr>
          </a:p>
          <a:p>
            <a:pPr marL="0" indent="0">
              <a:buNone/>
            </a:pPr>
            <a:r>
              <a:rPr lang="en-US" sz="2000" dirty="0">
                <a:solidFill>
                  <a:schemeClr val="bg1"/>
                </a:solidFill>
                <a:hlinkClick r:id="rId18" action="ppaction://hlinksldjump">
                  <a:extLst>
                    <a:ext uri="{A12FA001-AC4F-418D-AE19-62706E023703}">
                      <ahyp:hlinkClr xmlns:ahyp="http://schemas.microsoft.com/office/drawing/2018/hyperlinkcolor" val="tx"/>
                    </a:ext>
                  </a:extLst>
                </a:hlinkClick>
              </a:rPr>
              <a:t>Migration &amp; Transfer</a:t>
            </a:r>
            <a:endParaRPr lang="en-US" sz="2000" dirty="0">
              <a:solidFill>
                <a:schemeClr val="bg1"/>
              </a:solidFill>
            </a:endParaRPr>
          </a:p>
          <a:p>
            <a:pPr marL="0" indent="0">
              <a:buNone/>
            </a:pPr>
            <a:r>
              <a:rPr lang="en-US" sz="2000" dirty="0">
                <a:solidFill>
                  <a:schemeClr val="bg1"/>
                </a:solidFill>
                <a:hlinkClick r:id="rId19" action="ppaction://hlinksldjump">
                  <a:extLst>
                    <a:ext uri="{A12FA001-AC4F-418D-AE19-62706E023703}">
                      <ahyp:hlinkClr xmlns:ahyp="http://schemas.microsoft.com/office/drawing/2018/hyperlinkcolor" val="tx"/>
                    </a:ext>
                  </a:extLst>
                </a:hlinkClick>
              </a:rPr>
              <a:t>Mobile</a:t>
            </a:r>
            <a:endParaRPr lang="en-US" sz="2000" dirty="0">
              <a:solidFill>
                <a:schemeClr val="bg1"/>
              </a:solidFill>
            </a:endParaRPr>
          </a:p>
          <a:p>
            <a:pPr marL="0" indent="0">
              <a:buNone/>
            </a:pPr>
            <a:r>
              <a:rPr lang="en-US" sz="2000" dirty="0">
                <a:solidFill>
                  <a:schemeClr val="bg1"/>
                </a:solidFill>
                <a:hlinkClick r:id="rId20" action="ppaction://hlinksldjump">
                  <a:extLst>
                    <a:ext uri="{A12FA001-AC4F-418D-AE19-62706E023703}">
                      <ahyp:hlinkClr xmlns:ahyp="http://schemas.microsoft.com/office/drawing/2018/hyperlinkcolor" val="tx"/>
                    </a:ext>
                  </a:extLst>
                </a:hlinkClick>
              </a:rPr>
              <a:t>Networking &amp; Content Delivery</a:t>
            </a:r>
            <a:endParaRPr lang="en-US" sz="2000" dirty="0">
              <a:solidFill>
                <a:schemeClr val="bg1"/>
              </a:solidFill>
            </a:endParaRPr>
          </a:p>
          <a:p>
            <a:pPr marL="0" indent="0">
              <a:buNone/>
            </a:pPr>
            <a:r>
              <a:rPr lang="en-US" sz="2000" dirty="0">
                <a:solidFill>
                  <a:schemeClr val="bg1"/>
                </a:solidFill>
                <a:hlinkClick r:id="rId21" action="ppaction://hlinksldjump">
                  <a:extLst>
                    <a:ext uri="{A12FA001-AC4F-418D-AE19-62706E023703}">
                      <ahyp:hlinkClr xmlns:ahyp="http://schemas.microsoft.com/office/drawing/2018/hyperlinkcolor" val="tx"/>
                    </a:ext>
                  </a:extLst>
                </a:hlinkClick>
              </a:rPr>
              <a:t>Robotics</a:t>
            </a:r>
            <a:endParaRPr lang="en-US" sz="2000" dirty="0">
              <a:solidFill>
                <a:schemeClr val="bg1"/>
              </a:solidFill>
            </a:endParaRPr>
          </a:p>
          <a:p>
            <a:pPr marL="0" indent="0">
              <a:buNone/>
            </a:pPr>
            <a:r>
              <a:rPr lang="en-US" sz="2000" dirty="0">
                <a:solidFill>
                  <a:schemeClr val="bg1"/>
                </a:solidFill>
                <a:hlinkClick r:id="rId22" action="ppaction://hlinksldjump">
                  <a:extLst>
                    <a:ext uri="{A12FA001-AC4F-418D-AE19-62706E023703}">
                      <ahyp:hlinkClr xmlns:ahyp="http://schemas.microsoft.com/office/drawing/2018/hyperlinkcolor" val="tx"/>
                    </a:ext>
                  </a:extLst>
                </a:hlinkClick>
              </a:rPr>
              <a:t>Satellite</a:t>
            </a:r>
            <a:endParaRPr lang="en-US" sz="2000" dirty="0">
              <a:solidFill>
                <a:schemeClr val="bg1"/>
              </a:solidFill>
            </a:endParaRPr>
          </a:p>
          <a:p>
            <a:pPr marL="0" indent="0">
              <a:buNone/>
            </a:pPr>
            <a:r>
              <a:rPr lang="en-US" sz="2000" dirty="0">
                <a:solidFill>
                  <a:schemeClr val="bg1"/>
                </a:solidFill>
                <a:hlinkClick r:id="rId23" action="ppaction://hlinksldjump">
                  <a:extLst>
                    <a:ext uri="{A12FA001-AC4F-418D-AE19-62706E023703}">
                      <ahyp:hlinkClr xmlns:ahyp="http://schemas.microsoft.com/office/drawing/2018/hyperlinkcolor" val="tx"/>
                    </a:ext>
                  </a:extLst>
                </a:hlinkClick>
              </a:rPr>
              <a:t>Security, Identity, &amp; Compliance</a:t>
            </a:r>
            <a:endParaRPr lang="en-US" sz="2000" dirty="0">
              <a:solidFill>
                <a:schemeClr val="bg1"/>
              </a:solidFill>
            </a:endParaRPr>
          </a:p>
          <a:p>
            <a:pPr marL="0" indent="0">
              <a:buNone/>
            </a:pPr>
            <a:r>
              <a:rPr lang="en-US" sz="2000" dirty="0">
                <a:solidFill>
                  <a:schemeClr val="bg1"/>
                </a:solidFill>
                <a:hlinkClick r:id="rId24" action="ppaction://hlinksldjump">
                  <a:extLst>
                    <a:ext uri="{A12FA001-AC4F-418D-AE19-62706E023703}">
                      <ahyp:hlinkClr xmlns:ahyp="http://schemas.microsoft.com/office/drawing/2018/hyperlinkcolor" val="tx"/>
                    </a:ext>
                  </a:extLst>
                </a:hlinkClick>
              </a:rPr>
              <a:t>Storage</a:t>
            </a:r>
            <a:endParaRPr lang="en-US" sz="2000" dirty="0">
              <a:solidFill>
                <a:schemeClr val="bg1"/>
              </a:solidFill>
            </a:endParaRPr>
          </a:p>
        </p:txBody>
      </p:sp>
      <p:sp>
        <p:nvSpPr>
          <p:cNvPr id="13" name="TextBox 12">
            <a:extLst>
              <a:ext uri="{FF2B5EF4-FFF2-40B4-BE49-F238E27FC236}">
                <a16:creationId xmlns:a16="http://schemas.microsoft.com/office/drawing/2014/main" id="{1C6D0AB5-979C-4F46-A319-A0E76CD7633B}"/>
              </a:ext>
            </a:extLst>
          </p:cNvPr>
          <p:cNvSpPr txBox="1"/>
          <p:nvPr/>
        </p:nvSpPr>
        <p:spPr>
          <a:xfrm>
            <a:off x="266700" y="1004552"/>
            <a:ext cx="6724918" cy="369332"/>
          </a:xfrm>
          <a:prstGeom prst="rect">
            <a:avLst/>
          </a:prstGeom>
          <a:noFill/>
        </p:spPr>
        <p:txBody>
          <a:bodyPr wrap="none" rtlCol="0">
            <a:spAutoFit/>
          </a:bodyPr>
          <a:lstStyle/>
          <a:p>
            <a:r>
              <a:rPr lang="en-US" i="1" dirty="0">
                <a:solidFill>
                  <a:schemeClr val="bg1"/>
                </a:solidFill>
              </a:rPr>
              <a:t>Click a category to jump to slide (must be in Presentation mode)</a:t>
            </a:r>
          </a:p>
        </p:txBody>
      </p:sp>
    </p:spTree>
    <p:extLst>
      <p:ext uri="{BB962C8B-B14F-4D97-AF65-F5344CB8AC3E}">
        <p14:creationId xmlns:p14="http://schemas.microsoft.com/office/powerpoint/2010/main" val="2306409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0452-0F79-2F44-A041-4035A10DECF1}"/>
              </a:ext>
            </a:extLst>
          </p:cNvPr>
          <p:cNvSpPr>
            <a:spLocks noGrp="1"/>
          </p:cNvSpPr>
          <p:nvPr>
            <p:ph type="title"/>
          </p:nvPr>
        </p:nvSpPr>
        <p:spPr/>
        <p:txBody>
          <a:bodyPr/>
          <a:lstStyle/>
          <a:p>
            <a:r>
              <a:rPr lang="en-US" dirty="0"/>
              <a:t>General resources</a:t>
            </a:r>
          </a:p>
        </p:txBody>
      </p:sp>
      <p:sp>
        <p:nvSpPr>
          <p:cNvPr id="3" name="Slide Number Placeholder 2">
            <a:extLst>
              <a:ext uri="{FF2B5EF4-FFF2-40B4-BE49-F238E27FC236}">
                <a16:creationId xmlns:a16="http://schemas.microsoft.com/office/drawing/2014/main" id="{1B2F7A0A-AE25-0B4D-BB14-7E4B0FFEE905}"/>
              </a:ext>
            </a:extLst>
          </p:cNvPr>
          <p:cNvSpPr>
            <a:spLocks noGrp="1"/>
          </p:cNvSpPr>
          <p:nvPr>
            <p:ph type="sldNum" sz="quarter" idx="10"/>
          </p:nvPr>
        </p:nvSpPr>
        <p:spPr/>
        <p:txBody>
          <a:bodyPr/>
          <a:lstStyle/>
          <a:p>
            <a:fld id="{0E0E0192-C642-4D4F-AE82-A0D0DC02E26B}" type="slidenum">
              <a:rPr lang="en-US" smtClean="0"/>
              <a:t>18</a:t>
            </a:fld>
            <a:endParaRPr lang="en-US" dirty="0"/>
          </a:p>
        </p:txBody>
      </p:sp>
    </p:spTree>
    <p:extLst>
      <p:ext uri="{BB962C8B-B14F-4D97-AF65-F5344CB8AC3E}">
        <p14:creationId xmlns:p14="http://schemas.microsoft.com/office/powerpoint/2010/main" val="2455034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19</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202294" y="390334"/>
            <a:ext cx="6532780" cy="559397"/>
          </a:xfrm>
        </p:spPr>
        <p:txBody>
          <a:bodyPr/>
          <a:lstStyle/>
          <a:p>
            <a:r>
              <a:rPr lang="en-US" dirty="0"/>
              <a:t>Groups</a:t>
            </a:r>
          </a:p>
        </p:txBody>
      </p:sp>
      <p:sp>
        <p:nvSpPr>
          <p:cNvPr id="6" name="Text Placeholder 5">
            <a:extLst>
              <a:ext uri="{FF2B5EF4-FFF2-40B4-BE49-F238E27FC236}">
                <a16:creationId xmlns:a16="http://schemas.microsoft.com/office/drawing/2014/main" id="{82B7463A-DBDE-544D-B4E2-601EEFEB6072}"/>
              </a:ext>
            </a:extLst>
          </p:cNvPr>
          <p:cNvSpPr>
            <a:spLocks noGrp="1"/>
          </p:cNvSpPr>
          <p:nvPr>
            <p:ph type="body" sz="quarter" idx="11"/>
          </p:nvPr>
        </p:nvSpPr>
        <p:spPr/>
        <p:txBody>
          <a:bodyPr/>
          <a:lstStyle/>
          <a:p>
            <a:r>
              <a:rPr lang="en-US" dirty="0"/>
              <a:t>1/3</a:t>
            </a:r>
          </a:p>
        </p:txBody>
      </p:sp>
      <p:sp>
        <p:nvSpPr>
          <p:cNvPr id="26" name="Rectangle 25">
            <a:extLst>
              <a:ext uri="{FF2B5EF4-FFF2-40B4-BE49-F238E27FC236}">
                <a16:creationId xmlns:a16="http://schemas.microsoft.com/office/drawing/2014/main" id="{92A0ABFB-D447-D349-9C47-3EE861DD0794}"/>
              </a:ext>
            </a:extLst>
          </p:cNvPr>
          <p:cNvSpPr/>
          <p:nvPr/>
        </p:nvSpPr>
        <p:spPr>
          <a:xfrm>
            <a:off x="2271707" y="2980147"/>
            <a:ext cx="1765300" cy="114300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6"/>
                </a:solidFill>
              </a:rPr>
              <a:t>VPC</a:t>
            </a:r>
          </a:p>
        </p:txBody>
      </p:sp>
      <p:sp>
        <p:nvSpPr>
          <p:cNvPr id="33" name="Rectangle 32">
            <a:extLst>
              <a:ext uri="{FF2B5EF4-FFF2-40B4-BE49-F238E27FC236}">
                <a16:creationId xmlns:a16="http://schemas.microsoft.com/office/drawing/2014/main" id="{1D4F0FC7-668E-E64B-A231-B1E7896F3CB6}"/>
              </a:ext>
            </a:extLst>
          </p:cNvPr>
          <p:cNvSpPr/>
          <p:nvPr/>
        </p:nvSpPr>
        <p:spPr>
          <a:xfrm>
            <a:off x="4188599" y="1525857"/>
            <a:ext cx="1765300" cy="1143000"/>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4"/>
                </a:solidFill>
              </a:rPr>
              <a:t>Region</a:t>
            </a:r>
          </a:p>
        </p:txBody>
      </p:sp>
      <p:sp>
        <p:nvSpPr>
          <p:cNvPr id="35" name="Rectangle 34">
            <a:extLst>
              <a:ext uri="{FF2B5EF4-FFF2-40B4-BE49-F238E27FC236}">
                <a16:creationId xmlns:a16="http://schemas.microsoft.com/office/drawing/2014/main" id="{CE7F7081-419C-2E4F-A999-2923C4338FC0}"/>
              </a:ext>
            </a:extLst>
          </p:cNvPr>
          <p:cNvSpPr/>
          <p:nvPr/>
        </p:nvSpPr>
        <p:spPr>
          <a:xfrm>
            <a:off x="354815" y="1525857"/>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FAFAFA"/>
                </a:solidFill>
              </a:rPr>
              <a:t>AWS Cloud</a:t>
            </a:r>
          </a:p>
        </p:txBody>
      </p:sp>
      <p:sp>
        <p:nvSpPr>
          <p:cNvPr id="37" name="Rectangle 36">
            <a:extLst>
              <a:ext uri="{FF2B5EF4-FFF2-40B4-BE49-F238E27FC236}">
                <a16:creationId xmlns:a16="http://schemas.microsoft.com/office/drawing/2014/main" id="{305B98DC-5AF5-3342-A4B1-F62852BC80FE}"/>
              </a:ext>
            </a:extLst>
          </p:cNvPr>
          <p:cNvSpPr/>
          <p:nvPr/>
        </p:nvSpPr>
        <p:spPr>
          <a:xfrm>
            <a:off x="6096815" y="1525857"/>
            <a:ext cx="1765300" cy="1143000"/>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4"/>
                </a:solidFill>
              </a:rPr>
              <a:t>Availability Zone</a:t>
            </a:r>
          </a:p>
        </p:txBody>
      </p:sp>
      <p:sp>
        <p:nvSpPr>
          <p:cNvPr id="36" name="Rectangle 35">
            <a:extLst>
              <a:ext uri="{FF2B5EF4-FFF2-40B4-BE49-F238E27FC236}">
                <a16:creationId xmlns:a16="http://schemas.microsoft.com/office/drawing/2014/main" id="{383D9547-D6A1-E945-BD04-01A514A70167}"/>
              </a:ext>
            </a:extLst>
          </p:cNvPr>
          <p:cNvSpPr/>
          <p:nvPr/>
        </p:nvSpPr>
        <p:spPr>
          <a:xfrm>
            <a:off x="8053710" y="2980147"/>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FA7C4"/>
                </a:solidFill>
              </a:rPr>
              <a:t>Server contents</a:t>
            </a:r>
          </a:p>
        </p:txBody>
      </p:sp>
      <p:sp>
        <p:nvSpPr>
          <p:cNvPr id="44" name="Rectangle 43">
            <a:extLst>
              <a:ext uri="{FF2B5EF4-FFF2-40B4-BE49-F238E27FC236}">
                <a16:creationId xmlns:a16="http://schemas.microsoft.com/office/drawing/2014/main" id="{25B2706C-95D8-A94F-9EC8-6497FA7FB136}"/>
              </a:ext>
            </a:extLst>
          </p:cNvPr>
          <p:cNvSpPr/>
          <p:nvPr/>
        </p:nvSpPr>
        <p:spPr>
          <a:xfrm>
            <a:off x="354815" y="2980147"/>
            <a:ext cx="1765300" cy="1143000"/>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1"/>
              </a:solidFill>
            </a:endParaRPr>
          </a:p>
          <a:p>
            <a:pPr algn="ctr"/>
            <a:endParaRPr lang="en-US" sz="1200" dirty="0">
              <a:solidFill>
                <a:schemeClr val="accent1"/>
              </a:solidFill>
            </a:endParaRPr>
          </a:p>
          <a:p>
            <a:pPr algn="ctr"/>
            <a:r>
              <a:rPr lang="en-US" sz="1200" dirty="0">
                <a:solidFill>
                  <a:schemeClr val="accent1"/>
                </a:solidFill>
              </a:rPr>
              <a:t>Auto Scaling group</a:t>
            </a:r>
          </a:p>
        </p:txBody>
      </p:sp>
      <p:sp>
        <p:nvSpPr>
          <p:cNvPr id="51" name="Rectangle 50">
            <a:extLst>
              <a:ext uri="{FF2B5EF4-FFF2-40B4-BE49-F238E27FC236}">
                <a16:creationId xmlns:a16="http://schemas.microsoft.com/office/drawing/2014/main" id="{7B1A2878-C5FE-3641-84A1-AF1A9456DE01}"/>
              </a:ext>
            </a:extLst>
          </p:cNvPr>
          <p:cNvSpPr/>
          <p:nvPr/>
        </p:nvSpPr>
        <p:spPr>
          <a:xfrm>
            <a:off x="8053710" y="4360182"/>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8FA7C4"/>
                </a:solidFill>
              </a:rPr>
              <a:t>Generic group</a:t>
            </a:r>
          </a:p>
        </p:txBody>
      </p:sp>
      <p:sp>
        <p:nvSpPr>
          <p:cNvPr id="101" name="Rectangle 100">
            <a:extLst>
              <a:ext uri="{FF2B5EF4-FFF2-40B4-BE49-F238E27FC236}">
                <a16:creationId xmlns:a16="http://schemas.microsoft.com/office/drawing/2014/main" id="{D22D8ED1-FB5A-2B46-B9E9-FF763E575F13}"/>
              </a:ext>
            </a:extLst>
          </p:cNvPr>
          <p:cNvSpPr/>
          <p:nvPr/>
        </p:nvSpPr>
        <p:spPr>
          <a:xfrm>
            <a:off x="10010605" y="2980147"/>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FA7C4"/>
                </a:solidFill>
              </a:rPr>
              <a:t>Corporate data center</a:t>
            </a:r>
          </a:p>
        </p:txBody>
      </p:sp>
      <p:sp>
        <p:nvSpPr>
          <p:cNvPr id="53" name="Rectangle 52">
            <a:extLst>
              <a:ext uri="{FF2B5EF4-FFF2-40B4-BE49-F238E27FC236}">
                <a16:creationId xmlns:a16="http://schemas.microsoft.com/office/drawing/2014/main" id="{C48D6246-862C-4E46-B1A9-AC3E6184C85C}"/>
              </a:ext>
            </a:extLst>
          </p:cNvPr>
          <p:cNvSpPr/>
          <p:nvPr/>
        </p:nvSpPr>
        <p:spPr>
          <a:xfrm>
            <a:off x="354815" y="4360182"/>
            <a:ext cx="1765300" cy="1143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1"/>
                </a:solidFill>
              </a:rPr>
              <a:t>Elastic Beanstalk container</a:t>
            </a:r>
          </a:p>
        </p:txBody>
      </p:sp>
      <p:sp>
        <p:nvSpPr>
          <p:cNvPr id="57" name="Rectangle 56">
            <a:extLst>
              <a:ext uri="{FF2B5EF4-FFF2-40B4-BE49-F238E27FC236}">
                <a16:creationId xmlns:a16="http://schemas.microsoft.com/office/drawing/2014/main" id="{0B934215-992D-5640-A14C-1D7F2D1684F4}"/>
              </a:ext>
            </a:extLst>
          </p:cNvPr>
          <p:cNvSpPr/>
          <p:nvPr/>
        </p:nvSpPr>
        <p:spPr>
          <a:xfrm>
            <a:off x="6096815" y="4360182"/>
            <a:ext cx="1765300" cy="114300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FF4F8B"/>
                </a:solidFill>
              </a:rPr>
              <a:t>AWS Step Functions workflow</a:t>
            </a:r>
          </a:p>
        </p:txBody>
      </p:sp>
      <p:sp>
        <p:nvSpPr>
          <p:cNvPr id="58" name="Rectangle 57">
            <a:extLst>
              <a:ext uri="{FF2B5EF4-FFF2-40B4-BE49-F238E27FC236}">
                <a16:creationId xmlns:a16="http://schemas.microsoft.com/office/drawing/2014/main" id="{EFBB60FF-35BB-FF4E-A556-B763DF4DB634}"/>
              </a:ext>
            </a:extLst>
          </p:cNvPr>
          <p:cNvSpPr/>
          <p:nvPr/>
        </p:nvSpPr>
        <p:spPr>
          <a:xfrm>
            <a:off x="4188599" y="4360182"/>
            <a:ext cx="1765300" cy="1143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1"/>
                </a:solidFill>
              </a:rPr>
              <a:t>Spot Fleet</a:t>
            </a:r>
          </a:p>
        </p:txBody>
      </p:sp>
      <p:sp>
        <p:nvSpPr>
          <p:cNvPr id="79" name="Rectangle 78">
            <a:extLst>
              <a:ext uri="{FF2B5EF4-FFF2-40B4-BE49-F238E27FC236}">
                <a16:creationId xmlns:a16="http://schemas.microsoft.com/office/drawing/2014/main" id="{4C5FA3DF-AAD9-2A40-8928-45DEB6D047C9}"/>
              </a:ext>
            </a:extLst>
          </p:cNvPr>
          <p:cNvSpPr/>
          <p:nvPr/>
        </p:nvSpPr>
        <p:spPr>
          <a:xfrm>
            <a:off x="2271707" y="1525857"/>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FAFAFA"/>
                </a:solidFill>
              </a:rPr>
              <a:t>AWS Cloud</a:t>
            </a:r>
          </a:p>
        </p:txBody>
      </p:sp>
      <p:sp>
        <p:nvSpPr>
          <p:cNvPr id="80" name="Rectangle 79">
            <a:extLst>
              <a:ext uri="{FF2B5EF4-FFF2-40B4-BE49-F238E27FC236}">
                <a16:creationId xmlns:a16="http://schemas.microsoft.com/office/drawing/2014/main" id="{9E4B180B-66C8-134C-9780-D82E60B76CCD}"/>
              </a:ext>
            </a:extLst>
          </p:cNvPr>
          <p:cNvSpPr/>
          <p:nvPr/>
        </p:nvSpPr>
        <p:spPr>
          <a:xfrm>
            <a:off x="8053710" y="1525857"/>
            <a:ext cx="1765300" cy="1143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FC584C"/>
                </a:solidFill>
              </a:rPr>
              <a:t>Security group</a:t>
            </a:r>
          </a:p>
        </p:txBody>
      </p:sp>
      <p:sp>
        <p:nvSpPr>
          <p:cNvPr id="83" name="Rectangle 82">
            <a:extLst>
              <a:ext uri="{FF2B5EF4-FFF2-40B4-BE49-F238E27FC236}">
                <a16:creationId xmlns:a16="http://schemas.microsoft.com/office/drawing/2014/main" id="{F29C4BBD-6802-E541-B0CA-03BF9C3751F0}"/>
              </a:ext>
            </a:extLst>
          </p:cNvPr>
          <p:cNvSpPr/>
          <p:nvPr/>
        </p:nvSpPr>
        <p:spPr>
          <a:xfrm>
            <a:off x="2271707" y="4360182"/>
            <a:ext cx="1765300" cy="1143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1"/>
                </a:solidFill>
              </a:rPr>
              <a:t>EC2 instance contents</a:t>
            </a:r>
          </a:p>
        </p:txBody>
      </p:sp>
      <p:pic>
        <p:nvPicPr>
          <p:cNvPr id="46" name="Graphic 45">
            <a:extLst>
              <a:ext uri="{FF2B5EF4-FFF2-40B4-BE49-F238E27FC236}">
                <a16:creationId xmlns:a16="http://schemas.microsoft.com/office/drawing/2014/main" id="{8D2CD614-2FB9-C248-A78E-E6CB4B0673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2365" y="2980147"/>
            <a:ext cx="330200" cy="330200"/>
          </a:xfrm>
          <a:prstGeom prst="rect">
            <a:avLst/>
          </a:prstGeom>
        </p:spPr>
      </p:pic>
      <p:pic>
        <p:nvPicPr>
          <p:cNvPr id="48" name="Graphic 47">
            <a:extLst>
              <a:ext uri="{FF2B5EF4-FFF2-40B4-BE49-F238E27FC236}">
                <a16:creationId xmlns:a16="http://schemas.microsoft.com/office/drawing/2014/main" id="{1AB46956-C603-BF4C-963A-EC2DE946A4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1707" y="1525857"/>
            <a:ext cx="330200" cy="330200"/>
          </a:xfrm>
          <a:prstGeom prst="rect">
            <a:avLst/>
          </a:prstGeom>
        </p:spPr>
      </p:pic>
      <p:pic>
        <p:nvPicPr>
          <p:cNvPr id="52" name="Graphic 51">
            <a:extLst>
              <a:ext uri="{FF2B5EF4-FFF2-40B4-BE49-F238E27FC236}">
                <a16:creationId xmlns:a16="http://schemas.microsoft.com/office/drawing/2014/main" id="{D8005CFC-BDEC-554F-B44D-A260F4297E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4815" y="1525857"/>
            <a:ext cx="330200" cy="330200"/>
          </a:xfrm>
          <a:prstGeom prst="rect">
            <a:avLst/>
          </a:prstGeom>
        </p:spPr>
      </p:pic>
      <p:pic>
        <p:nvPicPr>
          <p:cNvPr id="55" name="Graphic 54">
            <a:extLst>
              <a:ext uri="{FF2B5EF4-FFF2-40B4-BE49-F238E27FC236}">
                <a16:creationId xmlns:a16="http://schemas.microsoft.com/office/drawing/2014/main" id="{210E7267-8C8B-0342-BC4A-E23AFA34F2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6815" y="4360182"/>
            <a:ext cx="330200" cy="330200"/>
          </a:xfrm>
          <a:prstGeom prst="rect">
            <a:avLst/>
          </a:prstGeom>
        </p:spPr>
      </p:pic>
      <p:pic>
        <p:nvPicPr>
          <p:cNvPr id="60" name="Graphic 59">
            <a:extLst>
              <a:ext uri="{FF2B5EF4-FFF2-40B4-BE49-F238E27FC236}">
                <a16:creationId xmlns:a16="http://schemas.microsoft.com/office/drawing/2014/main" id="{B7625C08-D138-A042-BEC2-426C8219C7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10605" y="2980147"/>
            <a:ext cx="330200" cy="330200"/>
          </a:xfrm>
          <a:prstGeom prst="rect">
            <a:avLst/>
          </a:prstGeom>
        </p:spPr>
      </p:pic>
      <p:pic>
        <p:nvPicPr>
          <p:cNvPr id="62" name="Graphic 61">
            <a:extLst>
              <a:ext uri="{FF2B5EF4-FFF2-40B4-BE49-F238E27FC236}">
                <a16:creationId xmlns:a16="http://schemas.microsoft.com/office/drawing/2014/main" id="{974F7301-001C-044D-91EF-DE578312FF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71707" y="4360182"/>
            <a:ext cx="330200" cy="330200"/>
          </a:xfrm>
          <a:prstGeom prst="rect">
            <a:avLst/>
          </a:prstGeom>
        </p:spPr>
      </p:pic>
      <p:pic>
        <p:nvPicPr>
          <p:cNvPr id="66" name="Graphic 65">
            <a:extLst>
              <a:ext uri="{FF2B5EF4-FFF2-40B4-BE49-F238E27FC236}">
                <a16:creationId xmlns:a16="http://schemas.microsoft.com/office/drawing/2014/main" id="{F966414A-CB5D-A84E-9A5B-7F8C186976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4815" y="4360182"/>
            <a:ext cx="330200" cy="330200"/>
          </a:xfrm>
          <a:prstGeom prst="rect">
            <a:avLst/>
          </a:prstGeom>
        </p:spPr>
      </p:pic>
      <p:pic>
        <p:nvPicPr>
          <p:cNvPr id="70" name="Graphic 69">
            <a:extLst>
              <a:ext uri="{FF2B5EF4-FFF2-40B4-BE49-F238E27FC236}">
                <a16:creationId xmlns:a16="http://schemas.microsoft.com/office/drawing/2014/main" id="{E96F59D7-EAC0-1648-9591-9099DF906D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88599" y="1525857"/>
            <a:ext cx="330200" cy="330200"/>
          </a:xfrm>
          <a:prstGeom prst="rect">
            <a:avLst/>
          </a:prstGeom>
        </p:spPr>
      </p:pic>
      <p:pic>
        <p:nvPicPr>
          <p:cNvPr id="74" name="Graphic 73">
            <a:extLst>
              <a:ext uri="{FF2B5EF4-FFF2-40B4-BE49-F238E27FC236}">
                <a16:creationId xmlns:a16="http://schemas.microsoft.com/office/drawing/2014/main" id="{9BC5DBAB-4752-CC4A-887F-305EB06927A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53710" y="2980147"/>
            <a:ext cx="330200" cy="330200"/>
          </a:xfrm>
          <a:prstGeom prst="rect">
            <a:avLst/>
          </a:prstGeom>
        </p:spPr>
      </p:pic>
      <p:pic>
        <p:nvPicPr>
          <p:cNvPr id="76" name="Graphic 75">
            <a:extLst>
              <a:ext uri="{FF2B5EF4-FFF2-40B4-BE49-F238E27FC236}">
                <a16:creationId xmlns:a16="http://schemas.microsoft.com/office/drawing/2014/main" id="{991E44A8-2CFB-4E44-9ACB-7192B9ECF88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88599" y="4360182"/>
            <a:ext cx="330200" cy="330200"/>
          </a:xfrm>
          <a:prstGeom prst="rect">
            <a:avLst/>
          </a:prstGeom>
        </p:spPr>
      </p:pic>
      <p:pic>
        <p:nvPicPr>
          <p:cNvPr id="78" name="Graphic 77">
            <a:extLst>
              <a:ext uri="{FF2B5EF4-FFF2-40B4-BE49-F238E27FC236}">
                <a16:creationId xmlns:a16="http://schemas.microsoft.com/office/drawing/2014/main" id="{2316BE92-0E78-E045-83F8-47F8C3146AB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71707" y="2980147"/>
            <a:ext cx="330200" cy="330200"/>
          </a:xfrm>
          <a:prstGeom prst="rect">
            <a:avLst/>
          </a:prstGeom>
        </p:spPr>
      </p:pic>
      <p:sp>
        <p:nvSpPr>
          <p:cNvPr id="34" name="Rectangle 33">
            <a:extLst>
              <a:ext uri="{FF2B5EF4-FFF2-40B4-BE49-F238E27FC236}">
                <a16:creationId xmlns:a16="http://schemas.microsoft.com/office/drawing/2014/main" id="{85079DED-31B9-5744-83EC-838A158DC6AC}"/>
              </a:ext>
            </a:extLst>
          </p:cNvPr>
          <p:cNvSpPr/>
          <p:nvPr/>
        </p:nvSpPr>
        <p:spPr>
          <a:xfrm>
            <a:off x="4188599" y="2980147"/>
            <a:ext cx="1765300" cy="1143000"/>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4"/>
                </a:solidFill>
              </a:rPr>
              <a:t>Private subnet</a:t>
            </a:r>
          </a:p>
        </p:txBody>
      </p:sp>
      <p:sp>
        <p:nvSpPr>
          <p:cNvPr id="38" name="Rectangle 37">
            <a:extLst>
              <a:ext uri="{FF2B5EF4-FFF2-40B4-BE49-F238E27FC236}">
                <a16:creationId xmlns:a16="http://schemas.microsoft.com/office/drawing/2014/main" id="{6B21B370-0545-BC48-A508-8AD045EB818F}"/>
              </a:ext>
            </a:extLst>
          </p:cNvPr>
          <p:cNvSpPr/>
          <p:nvPr/>
        </p:nvSpPr>
        <p:spPr>
          <a:xfrm>
            <a:off x="6105491" y="2980147"/>
            <a:ext cx="1765300" cy="1143000"/>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6"/>
                </a:solidFill>
              </a:rPr>
              <a:t>Public subnet</a:t>
            </a:r>
          </a:p>
        </p:txBody>
      </p:sp>
      <p:pic>
        <p:nvPicPr>
          <p:cNvPr id="4" name="Graphic 3">
            <a:extLst>
              <a:ext uri="{FF2B5EF4-FFF2-40B4-BE49-F238E27FC236}">
                <a16:creationId xmlns:a16="http://schemas.microsoft.com/office/drawing/2014/main" id="{93BD486F-D648-A449-8D44-8B138CA19AC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188599" y="2980147"/>
            <a:ext cx="274320" cy="274320"/>
          </a:xfrm>
          <a:prstGeom prst="rect">
            <a:avLst/>
          </a:prstGeom>
        </p:spPr>
      </p:pic>
      <p:pic>
        <p:nvPicPr>
          <p:cNvPr id="8" name="Graphic 7">
            <a:extLst>
              <a:ext uri="{FF2B5EF4-FFF2-40B4-BE49-F238E27FC236}">
                <a16:creationId xmlns:a16="http://schemas.microsoft.com/office/drawing/2014/main" id="{3EE1F9CA-64BF-9A44-B522-463D01E5987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05491" y="2980147"/>
            <a:ext cx="274320" cy="274320"/>
          </a:xfrm>
          <a:prstGeom prst="rect">
            <a:avLst/>
          </a:prstGeom>
        </p:spPr>
      </p:pic>
      <p:sp>
        <p:nvSpPr>
          <p:cNvPr id="42" name="Rectangle 41">
            <a:extLst>
              <a:ext uri="{FF2B5EF4-FFF2-40B4-BE49-F238E27FC236}">
                <a16:creationId xmlns:a16="http://schemas.microsoft.com/office/drawing/2014/main" id="{75DAA06F-286C-DD40-B0AF-191F55443F99}"/>
              </a:ext>
            </a:extLst>
          </p:cNvPr>
          <p:cNvSpPr/>
          <p:nvPr/>
        </p:nvSpPr>
        <p:spPr>
          <a:xfrm>
            <a:off x="10010605" y="4360182"/>
            <a:ext cx="1765300" cy="1143000"/>
          </a:xfrm>
          <a:prstGeom prst="rect">
            <a:avLst/>
          </a:prstGeom>
          <a:solidFill>
            <a:schemeClr val="bg1">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Generic group</a:t>
            </a:r>
          </a:p>
        </p:txBody>
      </p:sp>
    </p:spTree>
    <p:extLst>
      <p:ext uri="{BB962C8B-B14F-4D97-AF65-F5344CB8AC3E}">
        <p14:creationId xmlns:p14="http://schemas.microsoft.com/office/powerpoint/2010/main" val="42687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1F22-914E-BD4D-8505-2F4C4ECA42FC}"/>
              </a:ext>
            </a:extLst>
          </p:cNvPr>
          <p:cNvSpPr>
            <a:spLocks noGrp="1"/>
          </p:cNvSpPr>
          <p:nvPr>
            <p:ph type="title"/>
          </p:nvPr>
        </p:nvSpPr>
        <p:spPr/>
        <p:txBody>
          <a:bodyPr/>
          <a:lstStyle/>
          <a:p>
            <a:r>
              <a:rPr lang="en-US" dirty="0"/>
              <a:t>Release 3.0-2019.05.21: What’s new?</a:t>
            </a:r>
          </a:p>
        </p:txBody>
      </p:sp>
      <p:sp>
        <p:nvSpPr>
          <p:cNvPr id="3" name="Content Placeholder 2">
            <a:extLst>
              <a:ext uri="{FF2B5EF4-FFF2-40B4-BE49-F238E27FC236}">
                <a16:creationId xmlns:a16="http://schemas.microsoft.com/office/drawing/2014/main" id="{49260EB3-A9E8-5248-921D-65A93799CF5C}"/>
              </a:ext>
            </a:extLst>
          </p:cNvPr>
          <p:cNvSpPr>
            <a:spLocks noGrp="1"/>
          </p:cNvSpPr>
          <p:nvPr>
            <p:ph idx="1"/>
          </p:nvPr>
        </p:nvSpPr>
        <p:spPr>
          <a:xfrm>
            <a:off x="266700" y="1130301"/>
            <a:ext cx="11696700" cy="688054"/>
          </a:xfrm>
        </p:spPr>
        <p:txBody>
          <a:bodyPr>
            <a:normAutofit lnSpcReduction="10000"/>
          </a:bodyPr>
          <a:lstStyle/>
          <a:p>
            <a:r>
              <a:rPr lang="en-US" dirty="0"/>
              <a:t>For the latest deck, asset packages, or resources, visit the AWS Architecture Center: </a:t>
            </a:r>
            <a:r>
              <a:rPr lang="en-US" dirty="0">
                <a:hlinkClick r:id="rId2"/>
              </a:rPr>
              <a:t>https://aws.amazon.com/architecture/icons/</a:t>
            </a:r>
            <a:r>
              <a:rPr lang="en-US" dirty="0"/>
              <a:t> </a:t>
            </a:r>
          </a:p>
        </p:txBody>
      </p:sp>
      <p:sp>
        <p:nvSpPr>
          <p:cNvPr id="5" name="Slide Number Placeholder 4">
            <a:extLst>
              <a:ext uri="{FF2B5EF4-FFF2-40B4-BE49-F238E27FC236}">
                <a16:creationId xmlns:a16="http://schemas.microsoft.com/office/drawing/2014/main" id="{C8B12439-9C1F-7A48-ACA9-EBAE03B44616}"/>
              </a:ext>
            </a:extLst>
          </p:cNvPr>
          <p:cNvSpPr>
            <a:spLocks noGrp="1"/>
          </p:cNvSpPr>
          <p:nvPr>
            <p:ph type="sldNum" sz="quarter" idx="4"/>
          </p:nvPr>
        </p:nvSpPr>
        <p:spPr/>
        <p:txBody>
          <a:bodyPr/>
          <a:lstStyle/>
          <a:p>
            <a:fld id="{0E0E0192-C642-4D4F-AE82-A0D0DC02E26B}" type="slidenum">
              <a:rPr lang="en-US" smtClean="0"/>
              <a:pPr/>
              <a:t>2</a:t>
            </a:fld>
            <a:endParaRPr lang="en-US" dirty="0"/>
          </a:p>
        </p:txBody>
      </p:sp>
      <p:sp>
        <p:nvSpPr>
          <p:cNvPr id="6" name="Content Placeholder 2">
            <a:extLst>
              <a:ext uri="{FF2B5EF4-FFF2-40B4-BE49-F238E27FC236}">
                <a16:creationId xmlns:a16="http://schemas.microsoft.com/office/drawing/2014/main" id="{1BEE19A8-90DE-DE4E-A837-20FEED48DFE6}"/>
              </a:ext>
            </a:extLst>
          </p:cNvPr>
          <p:cNvSpPr txBox="1">
            <a:spLocks/>
          </p:cNvSpPr>
          <p:nvPr/>
        </p:nvSpPr>
        <p:spPr>
          <a:xfrm>
            <a:off x="266700" y="2124635"/>
            <a:ext cx="11696700" cy="3679266"/>
          </a:xfrm>
          <a:prstGeom prst="rect">
            <a:avLst/>
          </a:prstGeom>
        </p:spPr>
        <p:txBody>
          <a:bodyPr vert="horz" lIns="91440" tIns="45720" rIns="91440" bIns="45720" numCol="2" spcCol="3657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Arial" panose="020B0604020202020204" pitchFamily="34" charset="0"/>
                <a:cs typeface="Arial" panose="020B0604020202020204" pitchFamily="34" charset="0"/>
              </a:rPr>
              <a:t>Updates to existing icons</a:t>
            </a:r>
            <a:br>
              <a:rPr lang="en-US" sz="1600" b="1"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Amazon Chime icon adjusted</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AWS </a:t>
            </a:r>
            <a:r>
              <a:rPr lang="en-US" sz="1600" dirty="0" err="1">
                <a:solidFill>
                  <a:schemeClr val="bg1"/>
                </a:solidFill>
                <a:latin typeface="Arial" panose="020B0604020202020204" pitchFamily="34" charset="0"/>
                <a:cs typeface="Arial" panose="020B0604020202020204" pitchFamily="34" charset="0"/>
              </a:rPr>
              <a:t>PrivateLink</a:t>
            </a:r>
            <a:r>
              <a:rPr lang="en-US" sz="1600" dirty="0">
                <a:solidFill>
                  <a:schemeClr val="bg1"/>
                </a:solidFill>
                <a:latin typeface="Arial" panose="020B0604020202020204" pitchFamily="34" charset="0"/>
                <a:cs typeface="Arial" panose="020B0604020202020204" pitchFamily="34" charset="0"/>
              </a:rPr>
              <a:t> name changed</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AWS VPN icon is now AWS Client VPN</a:t>
            </a:r>
          </a:p>
          <a:p>
            <a:pPr marL="0" indent="0">
              <a:lnSpc>
                <a:spcPct val="100000"/>
              </a:lnSpc>
              <a:buNone/>
            </a:pPr>
            <a:r>
              <a:rPr lang="en-US" sz="1600" b="1" dirty="0">
                <a:solidFill>
                  <a:schemeClr val="bg1"/>
                </a:solidFill>
                <a:latin typeface="Arial" panose="020B0604020202020204" pitchFamily="34" charset="0"/>
                <a:cs typeface="Arial" panose="020B0604020202020204" pitchFamily="34" charset="0"/>
              </a:rPr>
              <a:t>Category changes</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Desktop &amp; App Streaming is now the End User Computing category</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AWS Organizations: Management &amp; Governance</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Elastic Load Balancing: Networking &amp; Content Delivery</a:t>
            </a:r>
          </a:p>
          <a:p>
            <a:pPr marL="0" indent="0">
              <a:lnSpc>
                <a:spcPct val="100000"/>
              </a:lnSpc>
              <a:buNone/>
            </a:pPr>
            <a:r>
              <a:rPr lang="en-US" sz="1600" b="1" dirty="0">
                <a:solidFill>
                  <a:schemeClr val="bg1"/>
                </a:solidFill>
                <a:latin typeface="Arial" panose="020B0604020202020204" pitchFamily="34" charset="0"/>
                <a:cs typeface="Arial" panose="020B0604020202020204" pitchFamily="34" charset="0"/>
              </a:rPr>
              <a:t>Additional product icons</a:t>
            </a:r>
            <a:br>
              <a:rPr lang="en-US" sz="1600" b="1"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Amazon </a:t>
            </a:r>
            <a:r>
              <a:rPr lang="en-US" sz="1600" dirty="0" err="1">
                <a:solidFill>
                  <a:schemeClr val="bg1"/>
                </a:solidFill>
                <a:latin typeface="Arial" panose="020B0604020202020204" pitchFamily="34" charset="0"/>
                <a:cs typeface="Arial" panose="020B0604020202020204" pitchFamily="34" charset="0"/>
              </a:rPr>
              <a:t>WorkLink</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AWS Deep Learning Containers</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AWS Site-to-Site VPN</a:t>
            </a:r>
          </a:p>
          <a:p>
            <a:pPr marL="0" indent="0">
              <a:lnSpc>
                <a:spcPct val="100000"/>
              </a:lnSpc>
              <a:buNone/>
            </a:pPr>
            <a:r>
              <a:rPr lang="en-US" sz="1600" b="1" dirty="0">
                <a:solidFill>
                  <a:schemeClr val="bg1"/>
                </a:solidFill>
                <a:latin typeface="Arial" panose="020B0604020202020204" pitchFamily="34" charset="0"/>
                <a:cs typeface="Arial" panose="020B0604020202020204" pitchFamily="34" charset="0"/>
              </a:rPr>
              <a:t>Additional resource icons</a:t>
            </a:r>
            <a:br>
              <a:rPr lang="en-US" sz="1600" b="1"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AWS IoT Greengrass – Connector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AWS IoT Analytics – Data Set and Notebook</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Amazon </a:t>
            </a:r>
            <a:r>
              <a:rPr lang="en-US" sz="1600" dirty="0" err="1">
                <a:solidFill>
                  <a:schemeClr val="bg1"/>
                </a:solidFill>
                <a:latin typeface="Arial" panose="020B0604020202020204" pitchFamily="34" charset="0"/>
                <a:cs typeface="Arial" panose="020B0604020202020204" pitchFamily="34" charset="0"/>
              </a:rPr>
              <a:t>Rekognition</a:t>
            </a:r>
            <a:r>
              <a:rPr lang="en-US" sz="1600" dirty="0">
                <a:solidFill>
                  <a:schemeClr val="bg1"/>
                </a:solidFill>
                <a:latin typeface="Arial" panose="020B0604020202020204" pitchFamily="34" charset="0"/>
                <a:cs typeface="Arial" panose="020B0604020202020204" pitchFamily="34" charset="0"/>
              </a:rPr>
              <a:t> – Image and Video Streams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AWS </a:t>
            </a:r>
            <a:r>
              <a:rPr lang="en-US" sz="1600" dirty="0" err="1">
                <a:solidFill>
                  <a:schemeClr val="bg1"/>
                </a:solidFill>
                <a:latin typeface="Arial" panose="020B0604020202020204" pitchFamily="34" charset="0"/>
                <a:cs typeface="Arial" panose="020B0604020202020204" pitchFamily="34" charset="0"/>
              </a:rPr>
              <a:t>DataSync</a:t>
            </a:r>
            <a:r>
              <a:rPr lang="en-US" sz="1600" dirty="0">
                <a:solidFill>
                  <a:schemeClr val="bg1"/>
                </a:solidFill>
                <a:latin typeface="Arial" panose="020B0604020202020204" pitchFamily="34" charset="0"/>
                <a:cs typeface="Arial" panose="020B0604020202020204" pitchFamily="34" charset="0"/>
              </a:rPr>
              <a:t> – Agent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Amazon API Gateway – Endpoint</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Elastic Load Balancing – Application, Classic, and Network Load Balancers</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Amazon Elastic File System – File system</a:t>
            </a:r>
            <a:endParaRPr lang="en-US" sz="1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7189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20</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Arrows</a:t>
            </a:r>
          </a:p>
        </p:txBody>
      </p:sp>
      <p:sp>
        <p:nvSpPr>
          <p:cNvPr id="4" name="Text Placeholder 3">
            <a:extLst>
              <a:ext uri="{FF2B5EF4-FFF2-40B4-BE49-F238E27FC236}">
                <a16:creationId xmlns:a16="http://schemas.microsoft.com/office/drawing/2014/main" id="{AEC925B1-5096-DE42-B077-9322BADEA56C}"/>
              </a:ext>
            </a:extLst>
          </p:cNvPr>
          <p:cNvSpPr>
            <a:spLocks noGrp="1"/>
          </p:cNvSpPr>
          <p:nvPr>
            <p:ph type="body" sz="quarter" idx="11"/>
          </p:nvPr>
        </p:nvSpPr>
        <p:spPr/>
        <p:txBody>
          <a:bodyPr/>
          <a:lstStyle/>
          <a:p>
            <a:r>
              <a:rPr lang="en-US" dirty="0"/>
              <a:t>2/3</a:t>
            </a:r>
          </a:p>
        </p:txBody>
      </p:sp>
      <p:cxnSp>
        <p:nvCxnSpPr>
          <p:cNvPr id="27" name="Straight Arrow Connector 26">
            <a:extLst>
              <a:ext uri="{FF2B5EF4-FFF2-40B4-BE49-F238E27FC236}">
                <a16:creationId xmlns:a16="http://schemas.microsoft.com/office/drawing/2014/main" id="{4A8C0F5C-0446-8A40-A710-BE80A9E5A424}"/>
              </a:ext>
            </a:extLst>
          </p:cNvPr>
          <p:cNvCxnSpPr/>
          <p:nvPr/>
        </p:nvCxnSpPr>
        <p:spPr>
          <a:xfrm>
            <a:off x="426571" y="1811430"/>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B18CFCF-A05D-384A-B644-3CF9919019A7}"/>
              </a:ext>
            </a:extLst>
          </p:cNvPr>
          <p:cNvCxnSpPr/>
          <p:nvPr/>
        </p:nvCxnSpPr>
        <p:spPr>
          <a:xfrm>
            <a:off x="426571" y="2027700"/>
            <a:ext cx="164592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BBC288-5AFD-AB40-A3F3-F427E49EB12C}"/>
              </a:ext>
            </a:extLst>
          </p:cNvPr>
          <p:cNvCxnSpPr/>
          <p:nvPr/>
        </p:nvCxnSpPr>
        <p:spPr>
          <a:xfrm>
            <a:off x="426571" y="1622672"/>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7C3AC0-BB5A-3D45-A278-551F61A14EDE}"/>
              </a:ext>
            </a:extLst>
          </p:cNvPr>
          <p:cNvCxnSpPr/>
          <p:nvPr/>
        </p:nvCxnSpPr>
        <p:spPr>
          <a:xfrm>
            <a:off x="426571" y="1419626"/>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B1611CF-9ADF-F247-82F7-D1B00313493A}"/>
              </a:ext>
            </a:extLst>
          </p:cNvPr>
          <p:cNvCxnSpPr>
            <a:cxnSpLocks/>
          </p:cNvCxnSpPr>
          <p:nvPr/>
        </p:nvCxnSpPr>
        <p:spPr>
          <a:xfrm>
            <a:off x="5232787" y="1434478"/>
            <a:ext cx="1636776" cy="18288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5ACEE4-0E47-ED4B-A11C-A37A8D25743D}"/>
              </a:ext>
            </a:extLst>
          </p:cNvPr>
          <p:cNvCxnSpPr>
            <a:cxnSpLocks/>
          </p:cNvCxnSpPr>
          <p:nvPr/>
        </p:nvCxnSpPr>
        <p:spPr>
          <a:xfrm flipV="1">
            <a:off x="5232787" y="1811430"/>
            <a:ext cx="1636776" cy="182880"/>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7259CF5-9E24-C445-A1DF-4ACB37E70876}"/>
              </a:ext>
            </a:extLst>
          </p:cNvPr>
          <p:cNvCxnSpPr>
            <a:cxnSpLocks/>
          </p:cNvCxnSpPr>
          <p:nvPr/>
        </p:nvCxnSpPr>
        <p:spPr>
          <a:xfrm>
            <a:off x="5232787" y="2180723"/>
            <a:ext cx="1636776" cy="18288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BF4D2A73-ED4C-774C-BB0E-92A374358B0E}"/>
              </a:ext>
            </a:extLst>
          </p:cNvPr>
          <p:cNvCxnSpPr>
            <a:cxnSpLocks/>
          </p:cNvCxnSpPr>
          <p:nvPr/>
        </p:nvCxnSpPr>
        <p:spPr>
          <a:xfrm flipV="1">
            <a:off x="5232787" y="2527823"/>
            <a:ext cx="1636776" cy="182880"/>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2990084-9649-5544-A6FF-A95C12611CCF}"/>
              </a:ext>
            </a:extLst>
          </p:cNvPr>
          <p:cNvCxnSpPr/>
          <p:nvPr/>
        </p:nvCxnSpPr>
        <p:spPr>
          <a:xfrm rot="16200000">
            <a:off x="514337" y="3341328"/>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2F42504-6A7F-9247-BDBC-ED60EDCFB429}"/>
              </a:ext>
            </a:extLst>
          </p:cNvPr>
          <p:cNvCxnSpPr/>
          <p:nvPr/>
        </p:nvCxnSpPr>
        <p:spPr>
          <a:xfrm rot="16200000">
            <a:off x="730607" y="3341328"/>
            <a:ext cx="164592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D021A27-FADE-5D47-9955-AEF80B2AAFEB}"/>
              </a:ext>
            </a:extLst>
          </p:cNvPr>
          <p:cNvCxnSpPr/>
          <p:nvPr/>
        </p:nvCxnSpPr>
        <p:spPr>
          <a:xfrm rot="16200000">
            <a:off x="325579" y="3341328"/>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D48F09-54A0-4140-9B60-7A86C089176B}"/>
              </a:ext>
            </a:extLst>
          </p:cNvPr>
          <p:cNvCxnSpPr/>
          <p:nvPr/>
        </p:nvCxnSpPr>
        <p:spPr>
          <a:xfrm rot="16200000">
            <a:off x="122533" y="3341328"/>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704ACBE1-10C7-364B-BF78-D8E11A35DF9E}"/>
              </a:ext>
            </a:extLst>
          </p:cNvPr>
          <p:cNvCxnSpPr>
            <a:cxnSpLocks/>
          </p:cNvCxnSpPr>
          <p:nvPr/>
        </p:nvCxnSpPr>
        <p:spPr>
          <a:xfrm rot="5400000">
            <a:off x="4542124" y="3801542"/>
            <a:ext cx="1636776" cy="18288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85B117F9-9B0E-4046-BFCA-EC16B166C32A}"/>
              </a:ext>
            </a:extLst>
          </p:cNvPr>
          <p:cNvCxnSpPr>
            <a:cxnSpLocks/>
          </p:cNvCxnSpPr>
          <p:nvPr/>
        </p:nvCxnSpPr>
        <p:spPr>
          <a:xfrm rot="5400000" flipV="1">
            <a:off x="4929276" y="3801542"/>
            <a:ext cx="1636776" cy="182880"/>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C4424C95-1237-7E43-824F-13028FC3DD83}"/>
              </a:ext>
            </a:extLst>
          </p:cNvPr>
          <p:cNvCxnSpPr>
            <a:cxnSpLocks/>
          </p:cNvCxnSpPr>
          <p:nvPr/>
        </p:nvCxnSpPr>
        <p:spPr>
          <a:xfrm rot="5400000">
            <a:off x="5660876" y="3801542"/>
            <a:ext cx="1636776" cy="18288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8CCE0FBB-8980-384C-B934-C27576958F7F}"/>
              </a:ext>
            </a:extLst>
          </p:cNvPr>
          <p:cNvCxnSpPr>
            <a:cxnSpLocks/>
          </p:cNvCxnSpPr>
          <p:nvPr/>
        </p:nvCxnSpPr>
        <p:spPr>
          <a:xfrm rot="5400000" flipV="1">
            <a:off x="5353166" y="3801542"/>
            <a:ext cx="1636776" cy="182880"/>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1669B98C-E30C-2C4F-B3A3-05D6C9855CAD}"/>
              </a:ext>
            </a:extLst>
          </p:cNvPr>
          <p:cNvGrpSpPr/>
          <p:nvPr/>
        </p:nvGrpSpPr>
        <p:grpSpPr>
          <a:xfrm rot="5400000">
            <a:off x="2227865" y="3412352"/>
            <a:ext cx="1639961" cy="399245"/>
            <a:chOff x="8228637" y="4520838"/>
            <a:chExt cx="1639961" cy="399245"/>
          </a:xfrm>
        </p:grpSpPr>
        <p:sp>
          <p:nvSpPr>
            <p:cNvPr id="46" name="Freeform 45">
              <a:extLst>
                <a:ext uri="{FF2B5EF4-FFF2-40B4-BE49-F238E27FC236}">
                  <a16:creationId xmlns:a16="http://schemas.microsoft.com/office/drawing/2014/main" id="{3159A73C-DFA2-0048-BC52-865CE746A623}"/>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Arrow Connector 46">
              <a:extLst>
                <a:ext uri="{FF2B5EF4-FFF2-40B4-BE49-F238E27FC236}">
                  <a16:creationId xmlns:a16="http://schemas.microsoft.com/office/drawing/2014/main" id="{8CFCFB95-1C9F-BC42-B0B0-E768DD05531D}"/>
                </a:ext>
              </a:extLst>
            </p:cNvPr>
            <p:cNvCxnSpPr>
              <a:cxnSpLocks/>
            </p:cNvCxnSpPr>
            <p:nvPr/>
          </p:nvCxnSpPr>
          <p:spPr>
            <a:xfrm>
              <a:off x="9144000" y="4720460"/>
              <a:ext cx="72459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0B57045-836F-444B-951D-565C3B1317D2}"/>
              </a:ext>
            </a:extLst>
          </p:cNvPr>
          <p:cNvGrpSpPr/>
          <p:nvPr/>
        </p:nvGrpSpPr>
        <p:grpSpPr>
          <a:xfrm rot="16200000">
            <a:off x="3142344" y="3331061"/>
            <a:ext cx="1639961" cy="399245"/>
            <a:chOff x="8228637" y="4520838"/>
            <a:chExt cx="1639961" cy="399245"/>
          </a:xfrm>
        </p:grpSpPr>
        <p:sp>
          <p:nvSpPr>
            <p:cNvPr id="49" name="Freeform 48">
              <a:extLst>
                <a:ext uri="{FF2B5EF4-FFF2-40B4-BE49-F238E27FC236}">
                  <a16:creationId xmlns:a16="http://schemas.microsoft.com/office/drawing/2014/main" id="{3802A945-3D90-C64F-A05B-9791CC4FF94F}"/>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a:extLst>
                <a:ext uri="{FF2B5EF4-FFF2-40B4-BE49-F238E27FC236}">
                  <a16:creationId xmlns:a16="http://schemas.microsoft.com/office/drawing/2014/main" id="{5990591F-02EB-8845-8E5E-8AFD31930963}"/>
                </a:ext>
              </a:extLst>
            </p:cNvPr>
            <p:cNvCxnSpPr>
              <a:cxnSpLocks/>
            </p:cNvCxnSpPr>
            <p:nvPr/>
          </p:nvCxnSpPr>
          <p:spPr>
            <a:xfrm>
              <a:off x="9144000" y="4720460"/>
              <a:ext cx="724598"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66E7967-4DDA-3645-83CA-31FCEA17B78E}"/>
              </a:ext>
            </a:extLst>
          </p:cNvPr>
          <p:cNvGrpSpPr/>
          <p:nvPr/>
        </p:nvGrpSpPr>
        <p:grpSpPr>
          <a:xfrm>
            <a:off x="2707214" y="1408192"/>
            <a:ext cx="1483636" cy="331243"/>
            <a:chOff x="2684662" y="1051134"/>
            <a:chExt cx="1483636" cy="331243"/>
          </a:xfrm>
        </p:grpSpPr>
        <p:sp>
          <p:nvSpPr>
            <p:cNvPr id="33" name="Freeform 32">
              <a:extLst>
                <a:ext uri="{FF2B5EF4-FFF2-40B4-BE49-F238E27FC236}">
                  <a16:creationId xmlns:a16="http://schemas.microsoft.com/office/drawing/2014/main" id="{3F92EFDF-FF7E-7F46-B43A-D7F2C8AF961E}"/>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C08E1B4C-5EFD-C343-B1EE-9B251BDA963F}"/>
                </a:ext>
              </a:extLst>
            </p:cNvPr>
            <p:cNvCxnSpPr>
              <a:cxnSpLocks/>
            </p:cNvCxnSpPr>
            <p:nvPr/>
          </p:nvCxnSpPr>
          <p:spPr>
            <a:xfrm>
              <a:off x="3595221" y="1216272"/>
              <a:ext cx="573077"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E1A10D97-690D-CB44-BD42-55DC53D74B17}"/>
              </a:ext>
            </a:extLst>
          </p:cNvPr>
          <p:cNvGrpSpPr/>
          <p:nvPr/>
        </p:nvGrpSpPr>
        <p:grpSpPr>
          <a:xfrm>
            <a:off x="2697023" y="1924585"/>
            <a:ext cx="1488360" cy="331243"/>
            <a:chOff x="2674471" y="1567527"/>
            <a:chExt cx="1488360" cy="331243"/>
          </a:xfrm>
        </p:grpSpPr>
        <p:sp>
          <p:nvSpPr>
            <p:cNvPr id="34" name="Freeform 33">
              <a:extLst>
                <a:ext uri="{FF2B5EF4-FFF2-40B4-BE49-F238E27FC236}">
                  <a16:creationId xmlns:a16="http://schemas.microsoft.com/office/drawing/2014/main" id="{87800E11-1968-404C-ADAA-819D69D3EFEE}"/>
                </a:ext>
              </a:extLst>
            </p:cNvPr>
            <p:cNvSpPr/>
            <p:nvPr/>
          </p:nvSpPr>
          <p:spPr>
            <a:xfrm rot="10800000">
              <a:off x="3247468" y="1567527"/>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Arrow Connector 35">
              <a:extLst>
                <a:ext uri="{FF2B5EF4-FFF2-40B4-BE49-F238E27FC236}">
                  <a16:creationId xmlns:a16="http://schemas.microsoft.com/office/drawing/2014/main" id="{5DA3260C-ADF2-DB40-B0FD-6A286CEE817B}"/>
                </a:ext>
              </a:extLst>
            </p:cNvPr>
            <p:cNvCxnSpPr>
              <a:cxnSpLocks/>
            </p:cNvCxnSpPr>
            <p:nvPr/>
          </p:nvCxnSpPr>
          <p:spPr>
            <a:xfrm>
              <a:off x="2674471" y="1711572"/>
              <a:ext cx="573077"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9621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885B2A-E2E3-444D-BD28-452CC6144AB2}"/>
              </a:ext>
            </a:extLst>
          </p:cNvPr>
          <p:cNvSpPr>
            <a:spLocks noGrp="1"/>
          </p:cNvSpPr>
          <p:nvPr>
            <p:ph type="sldNum" sz="quarter" idx="10"/>
          </p:nvPr>
        </p:nvSpPr>
        <p:spPr/>
        <p:txBody>
          <a:bodyPr/>
          <a:lstStyle/>
          <a:p>
            <a:fld id="{0E0E0192-C642-4D4F-AE82-A0D0DC02E26B}" type="slidenum">
              <a:rPr lang="en-US" smtClean="0"/>
              <a:t>21</a:t>
            </a:fld>
            <a:endParaRPr lang="en-US" dirty="0"/>
          </a:p>
        </p:txBody>
      </p:sp>
      <p:sp>
        <p:nvSpPr>
          <p:cNvPr id="3" name="Title 2">
            <a:extLst>
              <a:ext uri="{FF2B5EF4-FFF2-40B4-BE49-F238E27FC236}">
                <a16:creationId xmlns:a16="http://schemas.microsoft.com/office/drawing/2014/main" id="{DDD27407-A548-AC40-A903-860DD890ED92}"/>
              </a:ext>
            </a:extLst>
          </p:cNvPr>
          <p:cNvSpPr>
            <a:spLocks noGrp="1"/>
          </p:cNvSpPr>
          <p:nvPr>
            <p:ph type="title"/>
          </p:nvPr>
        </p:nvSpPr>
        <p:spPr>
          <a:xfrm>
            <a:off x="202294" y="390334"/>
            <a:ext cx="6532780" cy="559397"/>
          </a:xfrm>
        </p:spPr>
        <p:txBody>
          <a:bodyPr/>
          <a:lstStyle/>
          <a:p>
            <a:r>
              <a:rPr lang="en-US" dirty="0"/>
              <a:t>General icons</a:t>
            </a:r>
          </a:p>
        </p:txBody>
      </p:sp>
      <p:sp>
        <p:nvSpPr>
          <p:cNvPr id="4" name="Text Placeholder 3">
            <a:extLst>
              <a:ext uri="{FF2B5EF4-FFF2-40B4-BE49-F238E27FC236}">
                <a16:creationId xmlns:a16="http://schemas.microsoft.com/office/drawing/2014/main" id="{C2E63194-8372-704E-A2ED-61D426276A34}"/>
              </a:ext>
            </a:extLst>
          </p:cNvPr>
          <p:cNvSpPr>
            <a:spLocks noGrp="1"/>
          </p:cNvSpPr>
          <p:nvPr>
            <p:ph type="body" sz="quarter" idx="11"/>
          </p:nvPr>
        </p:nvSpPr>
        <p:spPr/>
        <p:txBody>
          <a:bodyPr/>
          <a:lstStyle/>
          <a:p>
            <a:r>
              <a:rPr lang="en-US" dirty="0"/>
              <a:t>3/3</a:t>
            </a:r>
          </a:p>
        </p:txBody>
      </p:sp>
      <p:pic>
        <p:nvPicPr>
          <p:cNvPr id="10" name="Graphic 9">
            <a:extLst>
              <a:ext uri="{FF2B5EF4-FFF2-40B4-BE49-F238E27FC236}">
                <a16:creationId xmlns:a16="http://schemas.microsoft.com/office/drawing/2014/main" id="{B05AAFC4-D830-3E44-880C-7FB6544427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2866" y="2847620"/>
            <a:ext cx="469900" cy="469900"/>
          </a:xfrm>
          <a:prstGeom prst="rect">
            <a:avLst/>
          </a:prstGeom>
        </p:spPr>
      </p:pic>
      <p:pic>
        <p:nvPicPr>
          <p:cNvPr id="12" name="Graphic 11">
            <a:extLst>
              <a:ext uri="{FF2B5EF4-FFF2-40B4-BE49-F238E27FC236}">
                <a16:creationId xmlns:a16="http://schemas.microsoft.com/office/drawing/2014/main" id="{660F2F63-D692-E646-96FB-44417FC44B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6598" y="2847620"/>
            <a:ext cx="469900" cy="469900"/>
          </a:xfrm>
          <a:prstGeom prst="rect">
            <a:avLst/>
          </a:prstGeom>
        </p:spPr>
      </p:pic>
      <p:pic>
        <p:nvPicPr>
          <p:cNvPr id="14" name="Graphic 13">
            <a:extLst>
              <a:ext uri="{FF2B5EF4-FFF2-40B4-BE49-F238E27FC236}">
                <a16:creationId xmlns:a16="http://schemas.microsoft.com/office/drawing/2014/main" id="{944DE95A-7C95-1E4F-98C7-C689278759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0330" y="2847620"/>
            <a:ext cx="469900" cy="469900"/>
          </a:xfrm>
          <a:prstGeom prst="rect">
            <a:avLst/>
          </a:prstGeom>
        </p:spPr>
      </p:pic>
      <p:pic>
        <p:nvPicPr>
          <p:cNvPr id="16" name="Graphic 15">
            <a:extLst>
              <a:ext uri="{FF2B5EF4-FFF2-40B4-BE49-F238E27FC236}">
                <a16:creationId xmlns:a16="http://schemas.microsoft.com/office/drawing/2014/main" id="{3AE4BA5B-DE17-F54A-8FC6-8FB0A95F67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4062" y="2847620"/>
            <a:ext cx="469900" cy="469900"/>
          </a:xfrm>
          <a:prstGeom prst="rect">
            <a:avLst/>
          </a:prstGeom>
        </p:spPr>
      </p:pic>
      <p:pic>
        <p:nvPicPr>
          <p:cNvPr id="18" name="Graphic 17">
            <a:extLst>
              <a:ext uri="{FF2B5EF4-FFF2-40B4-BE49-F238E27FC236}">
                <a16:creationId xmlns:a16="http://schemas.microsoft.com/office/drawing/2014/main" id="{641CE46E-77EE-EE41-99DB-F2FE0C986F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7794" y="2847620"/>
            <a:ext cx="469900" cy="469900"/>
          </a:xfrm>
          <a:prstGeom prst="rect">
            <a:avLst/>
          </a:prstGeom>
        </p:spPr>
      </p:pic>
      <p:pic>
        <p:nvPicPr>
          <p:cNvPr id="20" name="Graphic 19">
            <a:extLst>
              <a:ext uri="{FF2B5EF4-FFF2-40B4-BE49-F238E27FC236}">
                <a16:creationId xmlns:a16="http://schemas.microsoft.com/office/drawing/2014/main" id="{F255D846-642B-A942-8BEC-D0E41A406D4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1522" y="2847620"/>
            <a:ext cx="469900" cy="469900"/>
          </a:xfrm>
          <a:prstGeom prst="rect">
            <a:avLst/>
          </a:prstGeom>
        </p:spPr>
      </p:pic>
      <p:pic>
        <p:nvPicPr>
          <p:cNvPr id="22" name="Graphic 21">
            <a:extLst>
              <a:ext uri="{FF2B5EF4-FFF2-40B4-BE49-F238E27FC236}">
                <a16:creationId xmlns:a16="http://schemas.microsoft.com/office/drawing/2014/main" id="{CEFD119D-B31D-AD4E-89CE-C02267D2159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85250" y="2847620"/>
            <a:ext cx="469900" cy="469900"/>
          </a:xfrm>
          <a:prstGeom prst="rect">
            <a:avLst/>
          </a:prstGeom>
        </p:spPr>
      </p:pic>
      <p:pic>
        <p:nvPicPr>
          <p:cNvPr id="24" name="Graphic 23">
            <a:extLst>
              <a:ext uri="{FF2B5EF4-FFF2-40B4-BE49-F238E27FC236}">
                <a16:creationId xmlns:a16="http://schemas.microsoft.com/office/drawing/2014/main" id="{5F43C684-E7CD-7B41-ACA7-B11152EF7F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61147" y="4281463"/>
            <a:ext cx="469900" cy="469900"/>
          </a:xfrm>
          <a:prstGeom prst="rect">
            <a:avLst/>
          </a:prstGeom>
        </p:spPr>
      </p:pic>
      <p:pic>
        <p:nvPicPr>
          <p:cNvPr id="26" name="Graphic 25">
            <a:extLst>
              <a:ext uri="{FF2B5EF4-FFF2-40B4-BE49-F238E27FC236}">
                <a16:creationId xmlns:a16="http://schemas.microsoft.com/office/drawing/2014/main" id="{C3E9DE62-900E-904C-9642-0A5F63D57B4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32000" y="4281463"/>
            <a:ext cx="469900" cy="469900"/>
          </a:xfrm>
          <a:prstGeom prst="rect">
            <a:avLst/>
          </a:prstGeom>
        </p:spPr>
      </p:pic>
      <p:pic>
        <p:nvPicPr>
          <p:cNvPr id="28" name="Graphic 27">
            <a:extLst>
              <a:ext uri="{FF2B5EF4-FFF2-40B4-BE49-F238E27FC236}">
                <a16:creationId xmlns:a16="http://schemas.microsoft.com/office/drawing/2014/main" id="{B4DF41AA-B0E5-1743-AB73-33A697979E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15732" y="4281463"/>
            <a:ext cx="469900" cy="469900"/>
          </a:xfrm>
          <a:prstGeom prst="rect">
            <a:avLst/>
          </a:prstGeom>
        </p:spPr>
      </p:pic>
      <p:pic>
        <p:nvPicPr>
          <p:cNvPr id="32" name="Graphic 31">
            <a:extLst>
              <a:ext uri="{FF2B5EF4-FFF2-40B4-BE49-F238E27FC236}">
                <a16:creationId xmlns:a16="http://schemas.microsoft.com/office/drawing/2014/main" id="{CF14B6C9-DD64-A14C-8CAE-005DF6C08DC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99464" y="4281463"/>
            <a:ext cx="469900" cy="469900"/>
          </a:xfrm>
          <a:prstGeom prst="rect">
            <a:avLst/>
          </a:prstGeom>
        </p:spPr>
      </p:pic>
      <p:pic>
        <p:nvPicPr>
          <p:cNvPr id="34" name="Graphic 33">
            <a:extLst>
              <a:ext uri="{FF2B5EF4-FFF2-40B4-BE49-F238E27FC236}">
                <a16:creationId xmlns:a16="http://schemas.microsoft.com/office/drawing/2014/main" id="{8FE4BB4E-58D7-F141-9687-FB16AFA0E24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83196" y="4281463"/>
            <a:ext cx="469900" cy="469900"/>
          </a:xfrm>
          <a:prstGeom prst="rect">
            <a:avLst/>
          </a:prstGeom>
        </p:spPr>
      </p:pic>
      <p:pic>
        <p:nvPicPr>
          <p:cNvPr id="38" name="Graphic 37">
            <a:extLst>
              <a:ext uri="{FF2B5EF4-FFF2-40B4-BE49-F238E27FC236}">
                <a16:creationId xmlns:a16="http://schemas.microsoft.com/office/drawing/2014/main" id="{AC408681-9425-934F-A27E-5D5DAE6D38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066928" y="4281463"/>
            <a:ext cx="469900" cy="469900"/>
          </a:xfrm>
          <a:prstGeom prst="rect">
            <a:avLst/>
          </a:prstGeom>
        </p:spPr>
      </p:pic>
      <p:pic>
        <p:nvPicPr>
          <p:cNvPr id="40" name="Graphic 39">
            <a:extLst>
              <a:ext uri="{FF2B5EF4-FFF2-40B4-BE49-F238E27FC236}">
                <a16:creationId xmlns:a16="http://schemas.microsoft.com/office/drawing/2014/main" id="{6FA71975-EA2D-784E-8A28-738A17320E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050660" y="4281463"/>
            <a:ext cx="469900" cy="469900"/>
          </a:xfrm>
          <a:prstGeom prst="rect">
            <a:avLst/>
          </a:prstGeom>
        </p:spPr>
      </p:pic>
      <p:pic>
        <p:nvPicPr>
          <p:cNvPr id="42" name="Graphic 41">
            <a:extLst>
              <a:ext uri="{FF2B5EF4-FFF2-40B4-BE49-F238E27FC236}">
                <a16:creationId xmlns:a16="http://schemas.microsoft.com/office/drawing/2014/main" id="{1A56C62F-612C-5841-B7E7-B15DA92D0B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flipH="1">
            <a:off x="9027549" y="4281463"/>
            <a:ext cx="483586" cy="469900"/>
          </a:xfrm>
          <a:prstGeom prst="rect">
            <a:avLst/>
          </a:prstGeom>
        </p:spPr>
      </p:pic>
      <p:pic>
        <p:nvPicPr>
          <p:cNvPr id="48" name="Graphic 47">
            <a:extLst>
              <a:ext uri="{FF2B5EF4-FFF2-40B4-BE49-F238E27FC236}">
                <a16:creationId xmlns:a16="http://schemas.microsoft.com/office/drawing/2014/main" id="{C7350A76-0D8B-B34D-B831-E0E1EE4CFCF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234151" y="1135878"/>
            <a:ext cx="711200" cy="711200"/>
          </a:xfrm>
          <a:prstGeom prst="rect">
            <a:avLst/>
          </a:prstGeom>
        </p:spPr>
      </p:pic>
      <p:pic>
        <p:nvPicPr>
          <p:cNvPr id="50" name="Graphic 49">
            <a:extLst>
              <a:ext uri="{FF2B5EF4-FFF2-40B4-BE49-F238E27FC236}">
                <a16:creationId xmlns:a16="http://schemas.microsoft.com/office/drawing/2014/main" id="{43C89C6C-4275-2244-93E6-30D96D2FDE2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148268" y="2847620"/>
            <a:ext cx="469900" cy="469900"/>
          </a:xfrm>
          <a:prstGeom prst="rect">
            <a:avLst/>
          </a:prstGeom>
        </p:spPr>
      </p:pic>
      <p:sp>
        <p:nvSpPr>
          <p:cNvPr id="39" name="TextBox 38">
            <a:extLst>
              <a:ext uri="{FF2B5EF4-FFF2-40B4-BE49-F238E27FC236}">
                <a16:creationId xmlns:a16="http://schemas.microsoft.com/office/drawing/2014/main" id="{19A327EE-B1A5-7643-A4D5-DCC8A43B5181}"/>
              </a:ext>
            </a:extLst>
          </p:cNvPr>
          <p:cNvSpPr txBox="1"/>
          <p:nvPr/>
        </p:nvSpPr>
        <p:spPr>
          <a:xfrm>
            <a:off x="1846843" y="3376096"/>
            <a:ext cx="1072750" cy="307777"/>
          </a:xfrm>
          <a:prstGeom prst="rect">
            <a:avLst/>
          </a:prstGeom>
          <a:noFill/>
        </p:spPr>
        <p:txBody>
          <a:bodyPr wrap="square" rtlCol="0">
            <a:spAutoFit/>
          </a:bodyPr>
          <a:lstStyle/>
          <a:p>
            <a:pPr algn="ctr"/>
            <a:r>
              <a:rPr lang="en-US" sz="1400" dirty="0">
                <a:solidFill>
                  <a:schemeClr val="bg1"/>
                </a:solidFill>
              </a:rPr>
              <a:t>Client</a:t>
            </a:r>
          </a:p>
        </p:txBody>
      </p:sp>
      <p:sp>
        <p:nvSpPr>
          <p:cNvPr id="51" name="TextBox 50">
            <a:extLst>
              <a:ext uri="{FF2B5EF4-FFF2-40B4-BE49-F238E27FC236}">
                <a16:creationId xmlns:a16="http://schemas.microsoft.com/office/drawing/2014/main" id="{87E5E7C7-45FD-AA4A-90B9-C94614625F8F}"/>
              </a:ext>
            </a:extLst>
          </p:cNvPr>
          <p:cNvSpPr txBox="1"/>
          <p:nvPr/>
        </p:nvSpPr>
        <p:spPr>
          <a:xfrm>
            <a:off x="2781441" y="3376096"/>
            <a:ext cx="1072750" cy="307777"/>
          </a:xfrm>
          <a:prstGeom prst="rect">
            <a:avLst/>
          </a:prstGeom>
          <a:noFill/>
        </p:spPr>
        <p:txBody>
          <a:bodyPr wrap="square" rtlCol="0">
            <a:spAutoFit/>
          </a:bodyPr>
          <a:lstStyle/>
          <a:p>
            <a:pPr algn="ctr"/>
            <a:r>
              <a:rPr lang="en-US" sz="1400" dirty="0">
                <a:solidFill>
                  <a:schemeClr val="bg1"/>
                </a:solidFill>
              </a:rPr>
              <a:t>Disk</a:t>
            </a:r>
          </a:p>
        </p:txBody>
      </p:sp>
      <p:sp>
        <p:nvSpPr>
          <p:cNvPr id="54" name="TextBox 53">
            <a:extLst>
              <a:ext uri="{FF2B5EF4-FFF2-40B4-BE49-F238E27FC236}">
                <a16:creationId xmlns:a16="http://schemas.microsoft.com/office/drawing/2014/main" id="{97AA978E-DDD6-8348-AA91-0FDD5E94D813}"/>
              </a:ext>
            </a:extLst>
          </p:cNvPr>
          <p:cNvSpPr txBox="1"/>
          <p:nvPr/>
        </p:nvSpPr>
        <p:spPr>
          <a:xfrm>
            <a:off x="3765173" y="3376096"/>
            <a:ext cx="1072750" cy="307777"/>
          </a:xfrm>
          <a:prstGeom prst="rect">
            <a:avLst/>
          </a:prstGeom>
          <a:noFill/>
        </p:spPr>
        <p:txBody>
          <a:bodyPr wrap="square" rtlCol="0">
            <a:spAutoFit/>
          </a:bodyPr>
          <a:lstStyle/>
          <a:p>
            <a:pPr algn="ctr"/>
            <a:r>
              <a:rPr lang="en-US" sz="1400" dirty="0">
                <a:solidFill>
                  <a:schemeClr val="bg1"/>
                </a:solidFill>
              </a:rPr>
              <a:t>Forums</a:t>
            </a:r>
          </a:p>
        </p:txBody>
      </p:sp>
      <p:sp>
        <p:nvSpPr>
          <p:cNvPr id="58" name="TextBox 57">
            <a:extLst>
              <a:ext uri="{FF2B5EF4-FFF2-40B4-BE49-F238E27FC236}">
                <a16:creationId xmlns:a16="http://schemas.microsoft.com/office/drawing/2014/main" id="{164DECAF-33B5-884D-AC77-778CFA5E7FA3}"/>
              </a:ext>
            </a:extLst>
          </p:cNvPr>
          <p:cNvSpPr txBox="1"/>
          <p:nvPr/>
        </p:nvSpPr>
        <p:spPr>
          <a:xfrm>
            <a:off x="4748905" y="3376096"/>
            <a:ext cx="1072750" cy="523220"/>
          </a:xfrm>
          <a:prstGeom prst="rect">
            <a:avLst/>
          </a:prstGeom>
          <a:noFill/>
        </p:spPr>
        <p:txBody>
          <a:bodyPr wrap="square" rtlCol="0">
            <a:spAutoFit/>
          </a:bodyPr>
          <a:lstStyle/>
          <a:p>
            <a:pPr algn="ctr"/>
            <a:r>
              <a:rPr lang="en-US" sz="1400" dirty="0">
                <a:solidFill>
                  <a:schemeClr val="bg1"/>
                </a:solidFill>
              </a:rPr>
              <a:t>Generic database</a:t>
            </a:r>
          </a:p>
        </p:txBody>
      </p:sp>
      <p:sp>
        <p:nvSpPr>
          <p:cNvPr id="61" name="TextBox 60">
            <a:extLst>
              <a:ext uri="{FF2B5EF4-FFF2-40B4-BE49-F238E27FC236}">
                <a16:creationId xmlns:a16="http://schemas.microsoft.com/office/drawing/2014/main" id="{B2EF5FDF-E6AC-9B45-9985-723F61E2113E}"/>
              </a:ext>
            </a:extLst>
          </p:cNvPr>
          <p:cNvSpPr txBox="1"/>
          <p:nvPr/>
        </p:nvSpPr>
        <p:spPr>
          <a:xfrm>
            <a:off x="5732637" y="3376096"/>
            <a:ext cx="1072750" cy="307777"/>
          </a:xfrm>
          <a:prstGeom prst="rect">
            <a:avLst/>
          </a:prstGeom>
          <a:noFill/>
        </p:spPr>
        <p:txBody>
          <a:bodyPr wrap="square" rtlCol="0">
            <a:spAutoFit/>
          </a:bodyPr>
          <a:lstStyle/>
          <a:p>
            <a:pPr algn="ctr"/>
            <a:r>
              <a:rPr lang="en-US" sz="1400" dirty="0">
                <a:solidFill>
                  <a:schemeClr val="bg1"/>
                </a:solidFill>
              </a:rPr>
              <a:t>Internet</a:t>
            </a:r>
          </a:p>
        </p:txBody>
      </p:sp>
      <p:sp>
        <p:nvSpPr>
          <p:cNvPr id="64" name="TextBox 63">
            <a:extLst>
              <a:ext uri="{FF2B5EF4-FFF2-40B4-BE49-F238E27FC236}">
                <a16:creationId xmlns:a16="http://schemas.microsoft.com/office/drawing/2014/main" id="{A615DCB8-53EB-D741-9C38-CC4806B26CF0}"/>
              </a:ext>
            </a:extLst>
          </p:cNvPr>
          <p:cNvSpPr txBox="1"/>
          <p:nvPr/>
        </p:nvSpPr>
        <p:spPr>
          <a:xfrm>
            <a:off x="6716369" y="3376096"/>
            <a:ext cx="1072750" cy="523220"/>
          </a:xfrm>
          <a:prstGeom prst="rect">
            <a:avLst/>
          </a:prstGeom>
          <a:noFill/>
        </p:spPr>
        <p:txBody>
          <a:bodyPr wrap="square" rtlCol="0">
            <a:spAutoFit/>
          </a:bodyPr>
          <a:lstStyle/>
          <a:p>
            <a:pPr algn="ctr"/>
            <a:r>
              <a:rPr lang="en-US" sz="1400" dirty="0">
                <a:solidFill>
                  <a:schemeClr val="bg1"/>
                </a:solidFill>
              </a:rPr>
              <a:t>Internet alt1</a:t>
            </a:r>
          </a:p>
        </p:txBody>
      </p:sp>
      <p:sp>
        <p:nvSpPr>
          <p:cNvPr id="67" name="TextBox 66">
            <a:extLst>
              <a:ext uri="{FF2B5EF4-FFF2-40B4-BE49-F238E27FC236}">
                <a16:creationId xmlns:a16="http://schemas.microsoft.com/office/drawing/2014/main" id="{E9EFC06D-9785-EC48-A387-EFE9412664C6}"/>
              </a:ext>
            </a:extLst>
          </p:cNvPr>
          <p:cNvSpPr txBox="1"/>
          <p:nvPr/>
        </p:nvSpPr>
        <p:spPr>
          <a:xfrm>
            <a:off x="7700097" y="3376096"/>
            <a:ext cx="1072750" cy="523220"/>
          </a:xfrm>
          <a:prstGeom prst="rect">
            <a:avLst/>
          </a:prstGeom>
          <a:noFill/>
        </p:spPr>
        <p:txBody>
          <a:bodyPr wrap="square" rtlCol="0">
            <a:spAutoFit/>
          </a:bodyPr>
          <a:lstStyle/>
          <a:p>
            <a:pPr algn="ctr"/>
            <a:r>
              <a:rPr lang="en-US" sz="1400" dirty="0">
                <a:solidFill>
                  <a:schemeClr val="bg1"/>
                </a:solidFill>
              </a:rPr>
              <a:t>Internet alt2</a:t>
            </a:r>
          </a:p>
        </p:txBody>
      </p:sp>
      <p:sp>
        <p:nvSpPr>
          <p:cNvPr id="70" name="TextBox 69">
            <a:extLst>
              <a:ext uri="{FF2B5EF4-FFF2-40B4-BE49-F238E27FC236}">
                <a16:creationId xmlns:a16="http://schemas.microsoft.com/office/drawing/2014/main" id="{8CFB7091-25B5-264E-B70C-23BF50BE211D}"/>
              </a:ext>
            </a:extLst>
          </p:cNvPr>
          <p:cNvSpPr txBox="1"/>
          <p:nvPr/>
        </p:nvSpPr>
        <p:spPr>
          <a:xfrm>
            <a:off x="8683825" y="3376096"/>
            <a:ext cx="1072750" cy="523220"/>
          </a:xfrm>
          <a:prstGeom prst="rect">
            <a:avLst/>
          </a:prstGeom>
          <a:noFill/>
        </p:spPr>
        <p:txBody>
          <a:bodyPr wrap="square" rtlCol="0">
            <a:spAutoFit/>
          </a:bodyPr>
          <a:lstStyle/>
          <a:p>
            <a:pPr algn="ctr"/>
            <a:r>
              <a:rPr lang="en-US" sz="1400" dirty="0">
                <a:solidFill>
                  <a:schemeClr val="bg1"/>
                </a:solidFill>
              </a:rPr>
              <a:t>Mobile client</a:t>
            </a:r>
          </a:p>
        </p:txBody>
      </p:sp>
      <p:sp>
        <p:nvSpPr>
          <p:cNvPr id="73" name="TextBox 72">
            <a:extLst>
              <a:ext uri="{FF2B5EF4-FFF2-40B4-BE49-F238E27FC236}">
                <a16:creationId xmlns:a16="http://schemas.microsoft.com/office/drawing/2014/main" id="{2E08DBCE-1ACF-424F-814D-23C461589D8E}"/>
              </a:ext>
            </a:extLst>
          </p:cNvPr>
          <p:cNvSpPr txBox="1"/>
          <p:nvPr/>
        </p:nvSpPr>
        <p:spPr>
          <a:xfrm>
            <a:off x="1859722" y="4853432"/>
            <a:ext cx="1072750" cy="307777"/>
          </a:xfrm>
          <a:prstGeom prst="rect">
            <a:avLst/>
          </a:prstGeom>
          <a:noFill/>
        </p:spPr>
        <p:txBody>
          <a:bodyPr wrap="square" rtlCol="0">
            <a:spAutoFit/>
          </a:bodyPr>
          <a:lstStyle/>
          <a:p>
            <a:pPr algn="ctr"/>
            <a:r>
              <a:rPr lang="en-US" sz="1400" dirty="0">
                <a:solidFill>
                  <a:schemeClr val="bg1"/>
                </a:solidFill>
              </a:rPr>
              <a:t>Multimedia</a:t>
            </a:r>
          </a:p>
        </p:txBody>
      </p:sp>
      <p:sp>
        <p:nvSpPr>
          <p:cNvPr id="76" name="TextBox 75">
            <a:extLst>
              <a:ext uri="{FF2B5EF4-FFF2-40B4-BE49-F238E27FC236}">
                <a16:creationId xmlns:a16="http://schemas.microsoft.com/office/drawing/2014/main" id="{C5636447-DBCE-7C45-AD26-6BB1D3390243}"/>
              </a:ext>
            </a:extLst>
          </p:cNvPr>
          <p:cNvSpPr txBox="1"/>
          <p:nvPr/>
        </p:nvSpPr>
        <p:spPr>
          <a:xfrm>
            <a:off x="2830575" y="4853432"/>
            <a:ext cx="1072750" cy="523220"/>
          </a:xfrm>
          <a:prstGeom prst="rect">
            <a:avLst/>
          </a:prstGeom>
          <a:noFill/>
        </p:spPr>
        <p:txBody>
          <a:bodyPr wrap="square" rtlCol="0">
            <a:spAutoFit/>
          </a:bodyPr>
          <a:lstStyle/>
          <a:p>
            <a:pPr algn="ctr"/>
            <a:r>
              <a:rPr lang="en-US" sz="1400" dirty="0">
                <a:solidFill>
                  <a:schemeClr val="bg1"/>
                </a:solidFill>
              </a:rPr>
              <a:t>Office building</a:t>
            </a:r>
          </a:p>
        </p:txBody>
      </p:sp>
      <p:sp>
        <p:nvSpPr>
          <p:cNvPr id="79" name="TextBox 78">
            <a:extLst>
              <a:ext uri="{FF2B5EF4-FFF2-40B4-BE49-F238E27FC236}">
                <a16:creationId xmlns:a16="http://schemas.microsoft.com/office/drawing/2014/main" id="{404F7C03-EE43-094E-9423-317455318732}"/>
              </a:ext>
            </a:extLst>
          </p:cNvPr>
          <p:cNvSpPr txBox="1"/>
          <p:nvPr/>
        </p:nvSpPr>
        <p:spPr>
          <a:xfrm>
            <a:off x="3814307" y="4853432"/>
            <a:ext cx="1072750" cy="523220"/>
          </a:xfrm>
          <a:prstGeom prst="rect">
            <a:avLst/>
          </a:prstGeom>
          <a:noFill/>
        </p:spPr>
        <p:txBody>
          <a:bodyPr wrap="square" rtlCol="0">
            <a:spAutoFit/>
          </a:bodyPr>
          <a:lstStyle/>
          <a:p>
            <a:pPr algn="ctr"/>
            <a:r>
              <a:rPr lang="en-US" sz="1400" dirty="0">
                <a:solidFill>
                  <a:schemeClr val="bg1"/>
                </a:solidFill>
              </a:rPr>
              <a:t>SAML token</a:t>
            </a:r>
          </a:p>
        </p:txBody>
      </p:sp>
      <p:sp>
        <p:nvSpPr>
          <p:cNvPr id="82" name="TextBox 81">
            <a:extLst>
              <a:ext uri="{FF2B5EF4-FFF2-40B4-BE49-F238E27FC236}">
                <a16:creationId xmlns:a16="http://schemas.microsoft.com/office/drawing/2014/main" id="{24F11EF0-BD34-1643-9A3C-913225592587}"/>
              </a:ext>
            </a:extLst>
          </p:cNvPr>
          <p:cNvSpPr txBox="1"/>
          <p:nvPr/>
        </p:nvSpPr>
        <p:spPr>
          <a:xfrm>
            <a:off x="4798039" y="4853432"/>
            <a:ext cx="1072750" cy="523220"/>
          </a:xfrm>
          <a:prstGeom prst="rect">
            <a:avLst/>
          </a:prstGeom>
          <a:noFill/>
        </p:spPr>
        <p:txBody>
          <a:bodyPr wrap="square" rtlCol="0">
            <a:spAutoFit/>
          </a:bodyPr>
          <a:lstStyle/>
          <a:p>
            <a:pPr algn="ctr"/>
            <a:r>
              <a:rPr lang="en-US" sz="1400" dirty="0">
                <a:solidFill>
                  <a:schemeClr val="bg1"/>
                </a:solidFill>
              </a:rPr>
              <a:t>SSL padlock</a:t>
            </a:r>
          </a:p>
        </p:txBody>
      </p:sp>
      <p:sp>
        <p:nvSpPr>
          <p:cNvPr id="85" name="TextBox 84">
            <a:extLst>
              <a:ext uri="{FF2B5EF4-FFF2-40B4-BE49-F238E27FC236}">
                <a16:creationId xmlns:a16="http://schemas.microsoft.com/office/drawing/2014/main" id="{1779E555-8A64-6345-BC7E-2F4C022A5857}"/>
              </a:ext>
            </a:extLst>
          </p:cNvPr>
          <p:cNvSpPr txBox="1"/>
          <p:nvPr/>
        </p:nvSpPr>
        <p:spPr>
          <a:xfrm>
            <a:off x="5781771" y="4853432"/>
            <a:ext cx="1072750" cy="523220"/>
          </a:xfrm>
          <a:prstGeom prst="rect">
            <a:avLst/>
          </a:prstGeom>
          <a:noFill/>
        </p:spPr>
        <p:txBody>
          <a:bodyPr wrap="square" rtlCol="0">
            <a:spAutoFit/>
          </a:bodyPr>
          <a:lstStyle/>
          <a:p>
            <a:pPr algn="ctr"/>
            <a:r>
              <a:rPr lang="en-US" sz="1400" dirty="0">
                <a:solidFill>
                  <a:schemeClr val="bg1"/>
                </a:solidFill>
              </a:rPr>
              <a:t>Tape storage</a:t>
            </a:r>
          </a:p>
        </p:txBody>
      </p:sp>
      <p:sp>
        <p:nvSpPr>
          <p:cNvPr id="88" name="TextBox 87">
            <a:extLst>
              <a:ext uri="{FF2B5EF4-FFF2-40B4-BE49-F238E27FC236}">
                <a16:creationId xmlns:a16="http://schemas.microsoft.com/office/drawing/2014/main" id="{FB013E3D-2ED6-B74C-A348-786114BFA80F}"/>
              </a:ext>
            </a:extLst>
          </p:cNvPr>
          <p:cNvSpPr txBox="1"/>
          <p:nvPr/>
        </p:nvSpPr>
        <p:spPr>
          <a:xfrm>
            <a:off x="6765503" y="4853432"/>
            <a:ext cx="1072750" cy="523220"/>
          </a:xfrm>
          <a:prstGeom prst="rect">
            <a:avLst/>
          </a:prstGeom>
          <a:noFill/>
        </p:spPr>
        <p:txBody>
          <a:bodyPr wrap="square" rtlCol="0">
            <a:spAutoFit/>
          </a:bodyPr>
          <a:lstStyle/>
          <a:p>
            <a:pPr algn="ctr"/>
            <a:r>
              <a:rPr lang="en-US" sz="1400" dirty="0">
                <a:solidFill>
                  <a:schemeClr val="bg1"/>
                </a:solidFill>
              </a:rPr>
              <a:t>Traditional server</a:t>
            </a:r>
          </a:p>
        </p:txBody>
      </p:sp>
      <p:sp>
        <p:nvSpPr>
          <p:cNvPr id="91" name="TextBox 90">
            <a:extLst>
              <a:ext uri="{FF2B5EF4-FFF2-40B4-BE49-F238E27FC236}">
                <a16:creationId xmlns:a16="http://schemas.microsoft.com/office/drawing/2014/main" id="{37743B23-AAC5-CC49-9C18-C68DBC507174}"/>
              </a:ext>
            </a:extLst>
          </p:cNvPr>
          <p:cNvSpPr txBox="1"/>
          <p:nvPr/>
        </p:nvSpPr>
        <p:spPr>
          <a:xfrm>
            <a:off x="7749235" y="4853432"/>
            <a:ext cx="1072750" cy="307777"/>
          </a:xfrm>
          <a:prstGeom prst="rect">
            <a:avLst/>
          </a:prstGeom>
          <a:noFill/>
        </p:spPr>
        <p:txBody>
          <a:bodyPr wrap="square" rtlCol="0">
            <a:spAutoFit/>
          </a:bodyPr>
          <a:lstStyle/>
          <a:p>
            <a:pPr algn="ctr"/>
            <a:r>
              <a:rPr lang="en-US" sz="1400" dirty="0">
                <a:solidFill>
                  <a:schemeClr val="bg1"/>
                </a:solidFill>
              </a:rPr>
              <a:t>User</a:t>
            </a:r>
          </a:p>
        </p:txBody>
      </p:sp>
      <p:sp>
        <p:nvSpPr>
          <p:cNvPr id="94" name="TextBox 93">
            <a:extLst>
              <a:ext uri="{FF2B5EF4-FFF2-40B4-BE49-F238E27FC236}">
                <a16:creationId xmlns:a16="http://schemas.microsoft.com/office/drawing/2014/main" id="{4EDB2C05-2F10-9C42-9C35-AE4BB249A665}"/>
              </a:ext>
            </a:extLst>
          </p:cNvPr>
          <p:cNvSpPr txBox="1"/>
          <p:nvPr/>
        </p:nvSpPr>
        <p:spPr>
          <a:xfrm>
            <a:off x="8732967" y="4853432"/>
            <a:ext cx="1072750" cy="307777"/>
          </a:xfrm>
          <a:prstGeom prst="rect">
            <a:avLst/>
          </a:prstGeom>
          <a:noFill/>
        </p:spPr>
        <p:txBody>
          <a:bodyPr wrap="square" rtlCol="0">
            <a:spAutoFit/>
          </a:bodyPr>
          <a:lstStyle/>
          <a:p>
            <a:pPr algn="ctr"/>
            <a:r>
              <a:rPr lang="en-US" sz="1400" dirty="0">
                <a:solidFill>
                  <a:schemeClr val="bg1"/>
                </a:solidFill>
              </a:rPr>
              <a:t>Users</a:t>
            </a:r>
          </a:p>
        </p:txBody>
      </p:sp>
      <p:sp>
        <p:nvSpPr>
          <p:cNvPr id="111" name="TextBox 110">
            <a:extLst>
              <a:ext uri="{FF2B5EF4-FFF2-40B4-BE49-F238E27FC236}">
                <a16:creationId xmlns:a16="http://schemas.microsoft.com/office/drawing/2014/main" id="{3196BBAA-09D6-C14E-B263-D49CD7C7C20F}"/>
              </a:ext>
            </a:extLst>
          </p:cNvPr>
          <p:cNvSpPr txBox="1"/>
          <p:nvPr/>
        </p:nvSpPr>
        <p:spPr>
          <a:xfrm>
            <a:off x="1805079" y="1850584"/>
            <a:ext cx="1562120" cy="523220"/>
          </a:xfrm>
          <a:prstGeom prst="rect">
            <a:avLst/>
          </a:prstGeom>
          <a:noFill/>
        </p:spPr>
        <p:txBody>
          <a:bodyPr wrap="square" rtlCol="0">
            <a:spAutoFit/>
          </a:bodyPr>
          <a:lstStyle/>
          <a:p>
            <a:pPr algn="ctr"/>
            <a:r>
              <a:rPr lang="en-US" sz="1400" dirty="0">
                <a:solidFill>
                  <a:schemeClr val="bg1"/>
                </a:solidFill>
              </a:rPr>
              <a:t>AWS Marketplace</a:t>
            </a:r>
          </a:p>
        </p:txBody>
      </p:sp>
      <p:sp>
        <p:nvSpPr>
          <p:cNvPr id="112" name="TextBox 111">
            <a:extLst>
              <a:ext uri="{FF2B5EF4-FFF2-40B4-BE49-F238E27FC236}">
                <a16:creationId xmlns:a16="http://schemas.microsoft.com/office/drawing/2014/main" id="{A4F85B00-D6B5-724B-A0FB-79114243E3D2}"/>
              </a:ext>
            </a:extLst>
          </p:cNvPr>
          <p:cNvSpPr txBox="1"/>
          <p:nvPr/>
        </p:nvSpPr>
        <p:spPr>
          <a:xfrm>
            <a:off x="3024231" y="1850584"/>
            <a:ext cx="1562120" cy="523220"/>
          </a:xfrm>
          <a:prstGeom prst="rect">
            <a:avLst/>
          </a:prstGeom>
          <a:noFill/>
        </p:spPr>
        <p:txBody>
          <a:bodyPr wrap="square" rtlCol="0">
            <a:spAutoFit/>
          </a:bodyPr>
          <a:lstStyle/>
          <a:p>
            <a:pPr algn="ctr"/>
            <a:r>
              <a:rPr lang="en-US" sz="1400" dirty="0">
                <a:solidFill>
                  <a:schemeClr val="bg1"/>
                </a:solidFill>
              </a:rPr>
              <a:t>AWS Marketplace</a:t>
            </a:r>
          </a:p>
        </p:txBody>
      </p:sp>
      <p:sp>
        <p:nvSpPr>
          <p:cNvPr id="59" name="TextBox 58">
            <a:extLst>
              <a:ext uri="{FF2B5EF4-FFF2-40B4-BE49-F238E27FC236}">
                <a16:creationId xmlns:a16="http://schemas.microsoft.com/office/drawing/2014/main" id="{2A7E9D54-97F4-994C-B2F6-0245C385CDE6}"/>
              </a:ext>
            </a:extLst>
          </p:cNvPr>
          <p:cNvSpPr txBox="1"/>
          <p:nvPr/>
        </p:nvSpPr>
        <p:spPr>
          <a:xfrm>
            <a:off x="9716695" y="4867282"/>
            <a:ext cx="1072750" cy="307777"/>
          </a:xfrm>
          <a:prstGeom prst="rect">
            <a:avLst/>
          </a:prstGeom>
          <a:noFill/>
        </p:spPr>
        <p:txBody>
          <a:bodyPr wrap="square" rtlCol="0">
            <a:spAutoFit/>
          </a:bodyPr>
          <a:lstStyle/>
          <a:p>
            <a:pPr algn="ctr"/>
            <a:r>
              <a:rPr lang="en-US" sz="1400" dirty="0">
                <a:solidFill>
                  <a:schemeClr val="bg1"/>
                </a:solidFill>
              </a:rPr>
              <a:t>Toolkit</a:t>
            </a:r>
          </a:p>
        </p:txBody>
      </p:sp>
      <p:sp>
        <p:nvSpPr>
          <p:cNvPr id="60" name="TextBox 59">
            <a:extLst>
              <a:ext uri="{FF2B5EF4-FFF2-40B4-BE49-F238E27FC236}">
                <a16:creationId xmlns:a16="http://schemas.microsoft.com/office/drawing/2014/main" id="{C2283B4F-C65A-834C-A181-E7EEC997DD39}"/>
              </a:ext>
            </a:extLst>
          </p:cNvPr>
          <p:cNvSpPr txBox="1"/>
          <p:nvPr/>
        </p:nvSpPr>
        <p:spPr>
          <a:xfrm>
            <a:off x="10700423" y="4867282"/>
            <a:ext cx="1072750" cy="307777"/>
          </a:xfrm>
          <a:prstGeom prst="rect">
            <a:avLst/>
          </a:prstGeom>
          <a:noFill/>
        </p:spPr>
        <p:txBody>
          <a:bodyPr wrap="square" rtlCol="0">
            <a:spAutoFit/>
          </a:bodyPr>
          <a:lstStyle/>
          <a:p>
            <a:pPr algn="ctr"/>
            <a:r>
              <a:rPr lang="en-US" sz="1400" dirty="0">
                <a:solidFill>
                  <a:schemeClr val="bg1"/>
                </a:solidFill>
              </a:rPr>
              <a:t>SDK</a:t>
            </a:r>
          </a:p>
        </p:txBody>
      </p:sp>
      <p:pic>
        <p:nvPicPr>
          <p:cNvPr id="104" name="Graphic 103">
            <a:extLst>
              <a:ext uri="{FF2B5EF4-FFF2-40B4-BE49-F238E27FC236}">
                <a16:creationId xmlns:a16="http://schemas.microsoft.com/office/drawing/2014/main" id="{7315202F-311A-8949-BC53-DA3B66FEBF1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462793" y="1110096"/>
            <a:ext cx="711200" cy="711200"/>
          </a:xfrm>
          <a:prstGeom prst="rect">
            <a:avLst/>
          </a:prstGeom>
        </p:spPr>
      </p:pic>
      <p:pic>
        <p:nvPicPr>
          <p:cNvPr id="7" name="Graphic 6">
            <a:extLst>
              <a:ext uri="{FF2B5EF4-FFF2-40B4-BE49-F238E27FC236}">
                <a16:creationId xmlns:a16="http://schemas.microsoft.com/office/drawing/2014/main" id="{54D72C3E-691E-514D-871F-A217882AE94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001848" y="4280375"/>
            <a:ext cx="469900" cy="469900"/>
          </a:xfrm>
          <a:prstGeom prst="rect">
            <a:avLst/>
          </a:prstGeom>
        </p:spPr>
      </p:pic>
      <p:pic>
        <p:nvPicPr>
          <p:cNvPr id="11" name="Graphic 10">
            <a:extLst>
              <a:ext uri="{FF2B5EF4-FFF2-40B4-BE49-F238E27FC236}">
                <a16:creationId xmlns:a16="http://schemas.microsoft.com/office/drawing/2014/main" id="{E29019A9-AC2E-B842-A268-FDEC6ACB5B7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035670" y="4281463"/>
            <a:ext cx="469900" cy="469900"/>
          </a:xfrm>
          <a:prstGeom prst="rect">
            <a:avLst/>
          </a:prstGeom>
        </p:spPr>
      </p:pic>
    </p:spTree>
    <p:extLst>
      <p:ext uri="{BB962C8B-B14F-4D97-AF65-F5344CB8AC3E}">
        <p14:creationId xmlns:p14="http://schemas.microsoft.com/office/powerpoint/2010/main" val="2556088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Analytics</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22</a:t>
            </a:fld>
            <a:endParaRPr lang="en-US" dirty="0"/>
          </a:p>
        </p:txBody>
      </p:sp>
      <p:pic>
        <p:nvPicPr>
          <p:cNvPr id="9" name="Graphic 8">
            <a:extLst>
              <a:ext uri="{FF2B5EF4-FFF2-40B4-BE49-F238E27FC236}">
                <a16:creationId xmlns:a16="http://schemas.microsoft.com/office/drawing/2014/main" id="{D434CA53-70CA-3B46-92DA-A7413C9DA6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2280621"/>
            <a:ext cx="952500" cy="952500"/>
          </a:xfrm>
          <a:prstGeom prst="rect">
            <a:avLst/>
          </a:prstGeom>
        </p:spPr>
      </p:pic>
      <p:pic>
        <p:nvPicPr>
          <p:cNvPr id="73" name="Graphic 72">
            <a:extLst>
              <a:ext uri="{FF2B5EF4-FFF2-40B4-BE49-F238E27FC236}">
                <a16:creationId xmlns:a16="http://schemas.microsoft.com/office/drawing/2014/main" id="{7F7CED7B-348A-414B-AD19-EBB748809D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3533698"/>
            <a:ext cx="952500" cy="952500"/>
          </a:xfrm>
          <a:prstGeom prst="rect">
            <a:avLst/>
          </a:prstGeom>
        </p:spPr>
      </p:pic>
    </p:spTree>
    <p:extLst>
      <p:ext uri="{BB962C8B-B14F-4D97-AF65-F5344CB8AC3E}">
        <p14:creationId xmlns:p14="http://schemas.microsoft.com/office/powerpoint/2010/main" val="1666334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23</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4294967295"/>
          </p:nvPr>
        </p:nvSpPr>
        <p:spPr>
          <a:xfrm>
            <a:off x="10909468" y="438500"/>
            <a:ext cx="1053932" cy="463064"/>
          </a:xfrm>
        </p:spPr>
        <p:txBody>
          <a:bodyPr/>
          <a:lstStyle/>
          <a:p>
            <a:pPr marL="0" indent="0" algn="r">
              <a:buNone/>
            </a:pPr>
            <a:r>
              <a:rPr lang="en-US" sz="1800" dirty="0"/>
              <a:t>1/4</a:t>
            </a:r>
            <a:endParaRPr lang="en-US" dirty="0"/>
          </a:p>
        </p:txBody>
      </p:sp>
      <p:sp>
        <p:nvSpPr>
          <p:cNvPr id="5" name="TextBox 4">
            <a:extLst>
              <a:ext uri="{FF2B5EF4-FFF2-40B4-BE49-F238E27FC236}">
                <a16:creationId xmlns:a16="http://schemas.microsoft.com/office/drawing/2014/main" id="{F6AE051A-4876-F14A-B565-4BD8B3BF16D8}"/>
              </a:ext>
            </a:extLst>
          </p:cNvPr>
          <p:cNvSpPr txBox="1"/>
          <p:nvPr/>
        </p:nvSpPr>
        <p:spPr>
          <a:xfrm>
            <a:off x="1974988" y="1819081"/>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CloudSearch</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DBF7F390-4FE7-6643-9323-807A575D6BEC}"/>
              </a:ext>
            </a:extLst>
          </p:cNvPr>
          <p:cNvSpPr txBox="1"/>
          <p:nvPr/>
        </p:nvSpPr>
        <p:spPr>
          <a:xfrm>
            <a:off x="3837442" y="181908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EMR</a:t>
            </a:r>
          </a:p>
        </p:txBody>
      </p:sp>
      <p:sp>
        <p:nvSpPr>
          <p:cNvPr id="7" name="TextBox 6">
            <a:extLst>
              <a:ext uri="{FF2B5EF4-FFF2-40B4-BE49-F238E27FC236}">
                <a16:creationId xmlns:a16="http://schemas.microsoft.com/office/drawing/2014/main" id="{C1F2D3C4-362B-B540-BE24-2FE4EACCC5D8}"/>
              </a:ext>
            </a:extLst>
          </p:cNvPr>
          <p:cNvSpPr txBox="1"/>
          <p:nvPr/>
        </p:nvSpPr>
        <p:spPr>
          <a:xfrm>
            <a:off x="1974988" y="3177332"/>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CloudSearch</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FDE21A6C-E7A2-CB4E-832D-F9D84DD7863B}"/>
              </a:ext>
            </a:extLst>
          </p:cNvPr>
          <p:cNvSpPr txBox="1"/>
          <p:nvPr/>
        </p:nvSpPr>
        <p:spPr>
          <a:xfrm>
            <a:off x="1974988" y="4375570"/>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Search documents</a:t>
            </a:r>
          </a:p>
        </p:txBody>
      </p:sp>
      <p:sp>
        <p:nvSpPr>
          <p:cNvPr id="9" name="TextBox 8">
            <a:extLst>
              <a:ext uri="{FF2B5EF4-FFF2-40B4-BE49-F238E27FC236}">
                <a16:creationId xmlns:a16="http://schemas.microsoft.com/office/drawing/2014/main" id="{B870CBBB-0EF1-944C-8420-5CC513F634F4}"/>
              </a:ext>
            </a:extLst>
          </p:cNvPr>
          <p:cNvSpPr txBox="1"/>
          <p:nvPr/>
        </p:nvSpPr>
        <p:spPr>
          <a:xfrm>
            <a:off x="5165099" y="4505544"/>
            <a:ext cx="116969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Cluster</a:t>
            </a:r>
          </a:p>
        </p:txBody>
      </p:sp>
      <p:sp>
        <p:nvSpPr>
          <p:cNvPr id="11" name="TextBox 10">
            <a:extLst>
              <a:ext uri="{FF2B5EF4-FFF2-40B4-BE49-F238E27FC236}">
                <a16:creationId xmlns:a16="http://schemas.microsoft.com/office/drawing/2014/main" id="{7CD82B3F-FB99-244B-8B90-C0520AD7D72F}"/>
              </a:ext>
            </a:extLst>
          </p:cNvPr>
          <p:cNvSpPr txBox="1"/>
          <p:nvPr/>
        </p:nvSpPr>
        <p:spPr>
          <a:xfrm>
            <a:off x="7683437" y="181908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a:t>
            </a:r>
          </a:p>
        </p:txBody>
      </p:sp>
      <p:cxnSp>
        <p:nvCxnSpPr>
          <p:cNvPr id="12" name="Straight Connector 11">
            <a:extLst>
              <a:ext uri="{FF2B5EF4-FFF2-40B4-BE49-F238E27FC236}">
                <a16:creationId xmlns:a16="http://schemas.microsoft.com/office/drawing/2014/main" id="{47521CD1-6D93-6041-A131-9FB9D1899502}"/>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530AA5-958A-DA47-88E4-4029F77A178B}"/>
              </a:ext>
            </a:extLst>
          </p:cNvPr>
          <p:cNvCxnSpPr>
            <a:cxnSpLocks/>
          </p:cNvCxnSpPr>
          <p:nvPr/>
        </p:nvCxnSpPr>
        <p:spPr>
          <a:xfrm>
            <a:off x="7653145"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3BB5AB-407A-3644-A8F5-AAB6C1216C10}"/>
              </a:ext>
            </a:extLst>
          </p:cNvPr>
          <p:cNvSpPr txBox="1"/>
          <p:nvPr/>
        </p:nvSpPr>
        <p:spPr>
          <a:xfrm>
            <a:off x="3859415" y="5519644"/>
            <a:ext cx="15335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 </a:t>
            </a:r>
            <a:r>
              <a:rPr lang="en-US" sz="1400" dirty="0" err="1">
                <a:solidFill>
                  <a:schemeClr val="bg1"/>
                </a:solidFill>
                <a:latin typeface="+mj-lt"/>
                <a:ea typeface="Amazon Ember" panose="020B0603020204020204" pitchFamily="34" charset="0"/>
                <a:cs typeface="Amazon Ember" panose="020B0603020204020204" pitchFamily="34" charset="0"/>
              </a:rPr>
              <a:t>MapR</a:t>
            </a:r>
            <a:r>
              <a:rPr lang="en-US" sz="1400" dirty="0">
                <a:solidFill>
                  <a:schemeClr val="bg1"/>
                </a:solidFill>
                <a:latin typeface="+mj-lt"/>
                <a:ea typeface="Amazon Ember" panose="020B0603020204020204" pitchFamily="34" charset="0"/>
                <a:cs typeface="Amazon Ember" panose="020B0603020204020204" pitchFamily="34" charset="0"/>
              </a:rPr>
              <a:t> M3</a:t>
            </a:r>
          </a:p>
        </p:txBody>
      </p:sp>
      <p:sp>
        <p:nvSpPr>
          <p:cNvPr id="19" name="TextBox 18">
            <a:extLst>
              <a:ext uri="{FF2B5EF4-FFF2-40B4-BE49-F238E27FC236}">
                <a16:creationId xmlns:a16="http://schemas.microsoft.com/office/drawing/2014/main" id="{E21E8332-C7D3-5B4F-84E7-8A2688F83960}"/>
              </a:ext>
            </a:extLst>
          </p:cNvPr>
          <p:cNvSpPr txBox="1"/>
          <p:nvPr/>
        </p:nvSpPr>
        <p:spPr>
          <a:xfrm>
            <a:off x="6368593" y="4505544"/>
            <a:ext cx="116969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a:t>
            </a:r>
          </a:p>
        </p:txBody>
      </p:sp>
      <p:sp>
        <p:nvSpPr>
          <p:cNvPr id="20" name="TextBox 19">
            <a:extLst>
              <a:ext uri="{FF2B5EF4-FFF2-40B4-BE49-F238E27FC236}">
                <a16:creationId xmlns:a16="http://schemas.microsoft.com/office/drawing/2014/main" id="{2CFC5505-4A08-C042-8DF5-A02D73B64349}"/>
              </a:ext>
            </a:extLst>
          </p:cNvPr>
          <p:cNvSpPr txBox="1"/>
          <p:nvPr/>
        </p:nvSpPr>
        <p:spPr>
          <a:xfrm>
            <a:off x="4041352" y="4505544"/>
            <a:ext cx="116969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HDFS cluster</a:t>
            </a:r>
          </a:p>
        </p:txBody>
      </p:sp>
      <p:sp>
        <p:nvSpPr>
          <p:cNvPr id="21" name="TextBox 20">
            <a:extLst>
              <a:ext uri="{FF2B5EF4-FFF2-40B4-BE49-F238E27FC236}">
                <a16:creationId xmlns:a16="http://schemas.microsoft.com/office/drawing/2014/main" id="{7CD9C8C5-7F3A-7B47-BD64-7D8114BEB974}"/>
              </a:ext>
            </a:extLst>
          </p:cNvPr>
          <p:cNvSpPr txBox="1"/>
          <p:nvPr/>
        </p:nvSpPr>
        <p:spPr>
          <a:xfrm>
            <a:off x="5016797" y="5519644"/>
            <a:ext cx="1466300"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 </a:t>
            </a:r>
            <a:r>
              <a:rPr lang="en-US" sz="1400" dirty="0" err="1">
                <a:solidFill>
                  <a:schemeClr val="bg1"/>
                </a:solidFill>
                <a:latin typeface="+mj-lt"/>
                <a:ea typeface="Amazon Ember" panose="020B0603020204020204" pitchFamily="34" charset="0"/>
                <a:cs typeface="Amazon Ember" panose="020B0603020204020204" pitchFamily="34" charset="0"/>
              </a:rPr>
              <a:t>MapR</a:t>
            </a:r>
            <a:r>
              <a:rPr lang="en-US" sz="1400" dirty="0">
                <a:solidFill>
                  <a:schemeClr val="bg1"/>
                </a:solidFill>
                <a:latin typeface="+mj-lt"/>
                <a:ea typeface="Amazon Ember" panose="020B0603020204020204" pitchFamily="34" charset="0"/>
                <a:cs typeface="Amazon Ember" panose="020B0603020204020204" pitchFamily="34" charset="0"/>
              </a:rPr>
              <a:t> M5</a:t>
            </a:r>
          </a:p>
        </p:txBody>
      </p:sp>
      <p:sp>
        <p:nvSpPr>
          <p:cNvPr id="22" name="TextBox 21">
            <a:extLst>
              <a:ext uri="{FF2B5EF4-FFF2-40B4-BE49-F238E27FC236}">
                <a16:creationId xmlns:a16="http://schemas.microsoft.com/office/drawing/2014/main" id="{D8D0970B-1F12-1147-8843-E05F18E3F1C0}"/>
              </a:ext>
            </a:extLst>
          </p:cNvPr>
          <p:cNvSpPr txBox="1"/>
          <p:nvPr/>
        </p:nvSpPr>
        <p:spPr>
          <a:xfrm>
            <a:off x="6186657" y="5519644"/>
            <a:ext cx="1533568"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 </a:t>
            </a:r>
            <a:r>
              <a:rPr lang="en-US" sz="1400" dirty="0" err="1">
                <a:solidFill>
                  <a:schemeClr val="bg1"/>
                </a:solidFill>
                <a:latin typeface="+mj-lt"/>
                <a:ea typeface="Amazon Ember" panose="020B0603020204020204" pitchFamily="34" charset="0"/>
                <a:cs typeface="Amazon Ember" panose="020B0603020204020204" pitchFamily="34" charset="0"/>
              </a:rPr>
              <a:t>MapR</a:t>
            </a:r>
            <a:r>
              <a:rPr lang="en-US" sz="1400" dirty="0">
                <a:solidFill>
                  <a:schemeClr val="bg1"/>
                </a:solidFill>
                <a:latin typeface="+mj-lt"/>
                <a:ea typeface="Amazon Ember" panose="020B0603020204020204" pitchFamily="34" charset="0"/>
                <a:cs typeface="Amazon Ember" panose="020B0603020204020204" pitchFamily="34" charset="0"/>
              </a:rPr>
              <a:t> M7</a:t>
            </a:r>
          </a:p>
        </p:txBody>
      </p:sp>
      <p:sp>
        <p:nvSpPr>
          <p:cNvPr id="23" name="TextBox 22">
            <a:extLst>
              <a:ext uri="{FF2B5EF4-FFF2-40B4-BE49-F238E27FC236}">
                <a16:creationId xmlns:a16="http://schemas.microsoft.com/office/drawing/2014/main" id="{62403EA6-6576-B74D-AB65-52D9603C9D62}"/>
              </a:ext>
            </a:extLst>
          </p:cNvPr>
          <p:cNvSpPr txBox="1"/>
          <p:nvPr/>
        </p:nvSpPr>
        <p:spPr>
          <a:xfrm>
            <a:off x="3837442" y="3177332"/>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EMR</a:t>
            </a:r>
          </a:p>
        </p:txBody>
      </p:sp>
      <p:sp>
        <p:nvSpPr>
          <p:cNvPr id="24" name="TextBox 23">
            <a:extLst>
              <a:ext uri="{FF2B5EF4-FFF2-40B4-BE49-F238E27FC236}">
                <a16:creationId xmlns:a16="http://schemas.microsoft.com/office/drawing/2014/main" id="{0979471A-25E4-894B-8E02-32310EAB6F84}"/>
              </a:ext>
            </a:extLst>
          </p:cNvPr>
          <p:cNvSpPr txBox="1"/>
          <p:nvPr/>
        </p:nvSpPr>
        <p:spPr>
          <a:xfrm>
            <a:off x="7683437" y="3177332"/>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a:t>
            </a:r>
          </a:p>
        </p:txBody>
      </p:sp>
      <p:pic>
        <p:nvPicPr>
          <p:cNvPr id="141" name="Graphic 140">
            <a:extLst>
              <a:ext uri="{FF2B5EF4-FFF2-40B4-BE49-F238E27FC236}">
                <a16:creationId xmlns:a16="http://schemas.microsoft.com/office/drawing/2014/main" id="{BF8ED16F-B687-B047-8B9E-276284B263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7547" y="1107881"/>
            <a:ext cx="711200" cy="711200"/>
          </a:xfrm>
          <a:prstGeom prst="rect">
            <a:avLst/>
          </a:prstGeom>
        </p:spPr>
      </p:pic>
      <p:pic>
        <p:nvPicPr>
          <p:cNvPr id="143" name="Graphic 142">
            <a:extLst>
              <a:ext uri="{FF2B5EF4-FFF2-40B4-BE49-F238E27FC236}">
                <a16:creationId xmlns:a16="http://schemas.microsoft.com/office/drawing/2014/main" id="{378405FD-C5E0-D148-AE92-5CA4FBB1F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3542" y="1107881"/>
            <a:ext cx="711200" cy="711200"/>
          </a:xfrm>
          <a:prstGeom prst="rect">
            <a:avLst/>
          </a:prstGeom>
        </p:spPr>
      </p:pic>
      <p:pic>
        <p:nvPicPr>
          <p:cNvPr id="148" name="Graphic 147">
            <a:extLst>
              <a:ext uri="{FF2B5EF4-FFF2-40B4-BE49-F238E27FC236}">
                <a16:creationId xmlns:a16="http://schemas.microsoft.com/office/drawing/2014/main" id="{5294A17F-E4D2-1D43-8106-A34E8A72D2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5093" y="1107881"/>
            <a:ext cx="711200" cy="711200"/>
          </a:xfrm>
          <a:prstGeom prst="rect">
            <a:avLst/>
          </a:prstGeom>
        </p:spPr>
      </p:pic>
      <p:pic>
        <p:nvPicPr>
          <p:cNvPr id="15" name="Graphic 14">
            <a:extLst>
              <a:ext uri="{FF2B5EF4-FFF2-40B4-BE49-F238E27FC236}">
                <a16:creationId xmlns:a16="http://schemas.microsoft.com/office/drawing/2014/main" id="{012AD444-293A-8944-B2E8-2988B6F1AD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3866" y="3873681"/>
            <a:ext cx="469900" cy="469900"/>
          </a:xfrm>
          <a:prstGeom prst="rect">
            <a:avLst/>
          </a:prstGeom>
        </p:spPr>
      </p:pic>
      <p:pic>
        <p:nvPicPr>
          <p:cNvPr id="26" name="Graphic 25">
            <a:extLst>
              <a:ext uri="{FF2B5EF4-FFF2-40B4-BE49-F238E27FC236}">
                <a16:creationId xmlns:a16="http://schemas.microsoft.com/office/drawing/2014/main" id="{18150C69-E415-CB4F-8C7B-2EEC9BB856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65595" y="2446087"/>
            <a:ext cx="711200" cy="711200"/>
          </a:xfrm>
          <a:prstGeom prst="rect">
            <a:avLst/>
          </a:prstGeom>
        </p:spPr>
      </p:pic>
      <p:pic>
        <p:nvPicPr>
          <p:cNvPr id="29" name="Graphic 28">
            <a:extLst>
              <a:ext uri="{FF2B5EF4-FFF2-40B4-BE49-F238E27FC236}">
                <a16:creationId xmlns:a16="http://schemas.microsoft.com/office/drawing/2014/main" id="{884B01A7-F49A-044D-B126-D9D21A785F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24632" y="3952055"/>
            <a:ext cx="469900" cy="469900"/>
          </a:xfrm>
          <a:prstGeom prst="rect">
            <a:avLst/>
          </a:prstGeom>
        </p:spPr>
      </p:pic>
      <p:pic>
        <p:nvPicPr>
          <p:cNvPr id="31" name="Graphic 30">
            <a:extLst>
              <a:ext uri="{FF2B5EF4-FFF2-40B4-BE49-F238E27FC236}">
                <a16:creationId xmlns:a16="http://schemas.microsoft.com/office/drawing/2014/main" id="{03079785-AC34-F644-B05E-68F56513B9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9077" y="2436958"/>
            <a:ext cx="711200" cy="711200"/>
          </a:xfrm>
          <a:prstGeom prst="rect">
            <a:avLst/>
          </a:prstGeom>
        </p:spPr>
      </p:pic>
      <p:pic>
        <p:nvPicPr>
          <p:cNvPr id="33" name="Graphic 32">
            <a:extLst>
              <a:ext uri="{FF2B5EF4-FFF2-40B4-BE49-F238E27FC236}">
                <a16:creationId xmlns:a16="http://schemas.microsoft.com/office/drawing/2014/main" id="{661C1D27-E0D0-0F4B-B156-D83AC668FD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78800" y="2463800"/>
            <a:ext cx="711200" cy="711200"/>
          </a:xfrm>
          <a:prstGeom prst="rect">
            <a:avLst/>
          </a:prstGeom>
        </p:spPr>
      </p:pic>
      <p:pic>
        <p:nvPicPr>
          <p:cNvPr id="49" name="Graphic 48">
            <a:extLst>
              <a:ext uri="{FF2B5EF4-FFF2-40B4-BE49-F238E27FC236}">
                <a16:creationId xmlns:a16="http://schemas.microsoft.com/office/drawing/2014/main" id="{A7661A21-1340-1346-87D2-B00D3631D2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77854" y="5037646"/>
            <a:ext cx="469900" cy="469900"/>
          </a:xfrm>
          <a:prstGeom prst="rect">
            <a:avLst/>
          </a:prstGeom>
        </p:spPr>
      </p:pic>
      <p:pic>
        <p:nvPicPr>
          <p:cNvPr id="51" name="Graphic 50">
            <a:extLst>
              <a:ext uri="{FF2B5EF4-FFF2-40B4-BE49-F238E27FC236}">
                <a16:creationId xmlns:a16="http://schemas.microsoft.com/office/drawing/2014/main" id="{F8C649A1-7126-9445-BE87-1360E25D61F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28853" y="5037646"/>
            <a:ext cx="469900" cy="469900"/>
          </a:xfrm>
          <a:prstGeom prst="rect">
            <a:avLst/>
          </a:prstGeom>
        </p:spPr>
      </p:pic>
      <p:pic>
        <p:nvPicPr>
          <p:cNvPr id="53" name="Graphic 52">
            <a:extLst>
              <a:ext uri="{FF2B5EF4-FFF2-40B4-BE49-F238E27FC236}">
                <a16:creationId xmlns:a16="http://schemas.microsoft.com/office/drawing/2014/main" id="{925D97CF-2DFC-4C45-9AF8-BEC94E17C65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757098" y="5012848"/>
            <a:ext cx="469900" cy="469900"/>
          </a:xfrm>
          <a:prstGeom prst="rect">
            <a:avLst/>
          </a:prstGeom>
        </p:spPr>
      </p:pic>
      <p:pic>
        <p:nvPicPr>
          <p:cNvPr id="55" name="Graphic 54">
            <a:extLst>
              <a:ext uri="{FF2B5EF4-FFF2-40B4-BE49-F238E27FC236}">
                <a16:creationId xmlns:a16="http://schemas.microsoft.com/office/drawing/2014/main" id="{2A4D9919-906D-CA42-A6A4-8796A44236B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90943" y="3921272"/>
            <a:ext cx="469900" cy="469900"/>
          </a:xfrm>
          <a:prstGeom prst="rect">
            <a:avLst/>
          </a:prstGeom>
        </p:spPr>
      </p:pic>
      <p:pic>
        <p:nvPicPr>
          <p:cNvPr id="57" name="Graphic 56">
            <a:extLst>
              <a:ext uri="{FF2B5EF4-FFF2-40B4-BE49-F238E27FC236}">
                <a16:creationId xmlns:a16="http://schemas.microsoft.com/office/drawing/2014/main" id="{58E4C06A-0E2F-0740-889C-BB3403BC608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28853" y="3947496"/>
            <a:ext cx="469900" cy="469900"/>
          </a:xfrm>
          <a:prstGeom prst="rect">
            <a:avLst/>
          </a:prstGeom>
        </p:spPr>
      </p:pic>
    </p:spTree>
    <p:extLst>
      <p:ext uri="{BB962C8B-B14F-4D97-AF65-F5344CB8AC3E}">
        <p14:creationId xmlns:p14="http://schemas.microsoft.com/office/powerpoint/2010/main" val="3199485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24</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4294967295"/>
          </p:nvPr>
        </p:nvSpPr>
        <p:spPr>
          <a:xfrm>
            <a:off x="10909468" y="438500"/>
            <a:ext cx="1053932" cy="463064"/>
          </a:xfrm>
        </p:spPr>
        <p:txBody>
          <a:bodyPr/>
          <a:lstStyle/>
          <a:p>
            <a:pPr marL="0" indent="0" algn="r">
              <a:buNone/>
            </a:pPr>
            <a:r>
              <a:rPr lang="en-US" sz="1800" dirty="0"/>
              <a:t>2/4</a:t>
            </a:r>
            <a:endParaRPr lang="en-US" dirty="0"/>
          </a:p>
        </p:txBody>
      </p:sp>
      <p:sp>
        <p:nvSpPr>
          <p:cNvPr id="5" name="TextBox 4">
            <a:extLst>
              <a:ext uri="{FF2B5EF4-FFF2-40B4-BE49-F238E27FC236}">
                <a16:creationId xmlns:a16="http://schemas.microsoft.com/office/drawing/2014/main" id="{F6AE051A-4876-F14A-B565-4BD8B3BF16D8}"/>
              </a:ext>
            </a:extLst>
          </p:cNvPr>
          <p:cNvSpPr txBox="1"/>
          <p:nvPr/>
        </p:nvSpPr>
        <p:spPr>
          <a:xfrm>
            <a:off x="1884051" y="1815867"/>
            <a:ext cx="205865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 </a:t>
            </a:r>
          </a:p>
          <a:p>
            <a:pPr algn="ctr"/>
            <a:r>
              <a:rPr lang="en-US" sz="1400" dirty="0">
                <a:solidFill>
                  <a:schemeClr val="bg1"/>
                </a:solidFill>
                <a:latin typeface="+mj-lt"/>
                <a:ea typeface="Amazon Ember" panose="020B0603020204020204" pitchFamily="34" charset="0"/>
                <a:cs typeface="Amazon Ember" panose="020B0603020204020204" pitchFamily="34" charset="0"/>
              </a:rPr>
              <a:t>Video Streams</a:t>
            </a:r>
          </a:p>
        </p:txBody>
      </p:sp>
      <p:sp>
        <p:nvSpPr>
          <p:cNvPr id="7" name="TextBox 6">
            <a:extLst>
              <a:ext uri="{FF2B5EF4-FFF2-40B4-BE49-F238E27FC236}">
                <a16:creationId xmlns:a16="http://schemas.microsoft.com/office/drawing/2014/main" id="{C1F2D3C4-362B-B540-BE24-2FE4EACCC5D8}"/>
              </a:ext>
            </a:extLst>
          </p:cNvPr>
          <p:cNvSpPr txBox="1"/>
          <p:nvPr/>
        </p:nvSpPr>
        <p:spPr>
          <a:xfrm>
            <a:off x="1884051" y="3174118"/>
            <a:ext cx="2058657" cy="523220"/>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Amazon Kinesis </a:t>
            </a:r>
          </a:p>
          <a:p>
            <a:pPr algn="ctr"/>
            <a:r>
              <a:rPr lang="en-US" sz="1400" dirty="0">
                <a:solidFill>
                  <a:schemeClr val="bg1"/>
                </a:solidFill>
                <a:ea typeface="Amazon Ember" panose="020B0603020204020204" pitchFamily="34" charset="0"/>
                <a:cs typeface="Amazon Ember" panose="020B0603020204020204" pitchFamily="34" charset="0"/>
              </a:rPr>
              <a:t>Video Streams</a:t>
            </a:r>
          </a:p>
        </p:txBody>
      </p:sp>
      <p:cxnSp>
        <p:nvCxnSpPr>
          <p:cNvPr id="42" name="Straight Connector 41">
            <a:extLst>
              <a:ext uri="{FF2B5EF4-FFF2-40B4-BE49-F238E27FC236}">
                <a16:creationId xmlns:a16="http://schemas.microsoft.com/office/drawing/2014/main" id="{F71AB5F4-9E76-7745-898D-E99D7F028935}"/>
              </a:ext>
            </a:extLst>
          </p:cNvPr>
          <p:cNvCxnSpPr>
            <a:cxnSpLocks/>
          </p:cNvCxnSpPr>
          <p:nvPr/>
        </p:nvCxnSpPr>
        <p:spPr>
          <a:xfrm>
            <a:off x="3975853" y="1053867"/>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AD4F4F3D-375D-0F4C-ABDA-464C4E2CA5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4552" y="2463800"/>
            <a:ext cx="711200" cy="711200"/>
          </a:xfrm>
          <a:prstGeom prst="rect">
            <a:avLst/>
          </a:prstGeom>
        </p:spPr>
      </p:pic>
      <p:pic>
        <p:nvPicPr>
          <p:cNvPr id="17" name="Graphic 16">
            <a:extLst>
              <a:ext uri="{FF2B5EF4-FFF2-40B4-BE49-F238E27FC236}">
                <a16:creationId xmlns:a16="http://schemas.microsoft.com/office/drawing/2014/main" id="{AEB65FCB-C875-574F-B65E-E1D2C522E0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24552" y="1104667"/>
            <a:ext cx="711200" cy="711200"/>
          </a:xfrm>
          <a:prstGeom prst="rect">
            <a:avLst/>
          </a:prstGeom>
        </p:spPr>
      </p:pic>
      <p:pic>
        <p:nvPicPr>
          <p:cNvPr id="27" name="Graphic 26">
            <a:extLst>
              <a:ext uri="{FF2B5EF4-FFF2-40B4-BE49-F238E27FC236}">
                <a16:creationId xmlns:a16="http://schemas.microsoft.com/office/drawing/2014/main" id="{5EC59D21-0344-0542-8328-CF7F374E10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90952" y="2463800"/>
            <a:ext cx="711200" cy="711200"/>
          </a:xfrm>
          <a:prstGeom prst="rect">
            <a:avLst/>
          </a:prstGeom>
        </p:spPr>
      </p:pic>
      <p:pic>
        <p:nvPicPr>
          <p:cNvPr id="30" name="Graphic 29">
            <a:extLst>
              <a:ext uri="{FF2B5EF4-FFF2-40B4-BE49-F238E27FC236}">
                <a16:creationId xmlns:a16="http://schemas.microsoft.com/office/drawing/2014/main" id="{51CCB949-1D83-444C-872B-3A3D31DB3F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90952" y="1104667"/>
            <a:ext cx="711200" cy="711200"/>
          </a:xfrm>
          <a:prstGeom prst="rect">
            <a:avLst/>
          </a:prstGeom>
        </p:spPr>
      </p:pic>
      <p:pic>
        <p:nvPicPr>
          <p:cNvPr id="34" name="Graphic 33">
            <a:extLst>
              <a:ext uri="{FF2B5EF4-FFF2-40B4-BE49-F238E27FC236}">
                <a16:creationId xmlns:a16="http://schemas.microsoft.com/office/drawing/2014/main" id="{90964F05-F035-6441-B364-B9572EC58A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78679" y="2463800"/>
            <a:ext cx="711200" cy="711200"/>
          </a:xfrm>
          <a:prstGeom prst="rect">
            <a:avLst/>
          </a:prstGeom>
        </p:spPr>
      </p:pic>
      <p:pic>
        <p:nvPicPr>
          <p:cNvPr id="38" name="Graphic 37">
            <a:extLst>
              <a:ext uri="{FF2B5EF4-FFF2-40B4-BE49-F238E27FC236}">
                <a16:creationId xmlns:a16="http://schemas.microsoft.com/office/drawing/2014/main" id="{8BA6EE45-41A0-CA4E-B268-A69A1BED08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78679" y="1109971"/>
            <a:ext cx="711200" cy="711200"/>
          </a:xfrm>
          <a:prstGeom prst="rect">
            <a:avLst/>
          </a:prstGeom>
        </p:spPr>
      </p:pic>
      <p:pic>
        <p:nvPicPr>
          <p:cNvPr id="43" name="Graphic 42">
            <a:extLst>
              <a:ext uri="{FF2B5EF4-FFF2-40B4-BE49-F238E27FC236}">
                <a16:creationId xmlns:a16="http://schemas.microsoft.com/office/drawing/2014/main" id="{3540E567-1612-334A-97CC-D62C97943F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57779" y="2463800"/>
            <a:ext cx="711200" cy="711200"/>
          </a:xfrm>
          <a:prstGeom prst="rect">
            <a:avLst/>
          </a:prstGeom>
        </p:spPr>
      </p:pic>
      <p:pic>
        <p:nvPicPr>
          <p:cNvPr id="50" name="Graphic 49">
            <a:extLst>
              <a:ext uri="{FF2B5EF4-FFF2-40B4-BE49-F238E27FC236}">
                <a16:creationId xmlns:a16="http://schemas.microsoft.com/office/drawing/2014/main" id="{477548CF-6B63-BE45-9DA8-53F16869A9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7779" y="1107881"/>
            <a:ext cx="711200" cy="711200"/>
          </a:xfrm>
          <a:prstGeom prst="rect">
            <a:avLst/>
          </a:prstGeom>
        </p:spPr>
      </p:pic>
      <p:sp>
        <p:nvSpPr>
          <p:cNvPr id="58" name="TextBox 57">
            <a:extLst>
              <a:ext uri="{FF2B5EF4-FFF2-40B4-BE49-F238E27FC236}">
                <a16:creationId xmlns:a16="http://schemas.microsoft.com/office/drawing/2014/main" id="{184412F2-D8CC-FF45-9030-5683161AF16D}"/>
              </a:ext>
            </a:extLst>
          </p:cNvPr>
          <p:cNvSpPr txBox="1"/>
          <p:nvPr/>
        </p:nvSpPr>
        <p:spPr>
          <a:xfrm>
            <a:off x="4004951" y="1815867"/>
            <a:ext cx="205865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a:t>
            </a:r>
          </a:p>
          <a:p>
            <a:pPr algn="ctr"/>
            <a:r>
              <a:rPr lang="en-US" sz="1400" dirty="0">
                <a:solidFill>
                  <a:schemeClr val="bg1"/>
                </a:solidFill>
                <a:latin typeface="+mj-lt"/>
                <a:ea typeface="Amazon Ember" panose="020B0603020204020204" pitchFamily="34" charset="0"/>
                <a:cs typeface="Amazon Ember" panose="020B0603020204020204" pitchFamily="34" charset="0"/>
              </a:rPr>
              <a:t>Data Streams</a:t>
            </a:r>
          </a:p>
        </p:txBody>
      </p:sp>
      <p:sp>
        <p:nvSpPr>
          <p:cNvPr id="59" name="TextBox 58">
            <a:extLst>
              <a:ext uri="{FF2B5EF4-FFF2-40B4-BE49-F238E27FC236}">
                <a16:creationId xmlns:a16="http://schemas.microsoft.com/office/drawing/2014/main" id="{571BEF08-A32F-564B-A77B-2FDB4AB26B21}"/>
              </a:ext>
            </a:extLst>
          </p:cNvPr>
          <p:cNvSpPr txBox="1"/>
          <p:nvPr/>
        </p:nvSpPr>
        <p:spPr>
          <a:xfrm>
            <a:off x="4004951" y="3174118"/>
            <a:ext cx="2058657" cy="523220"/>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Amazon Kinesis</a:t>
            </a:r>
          </a:p>
          <a:p>
            <a:pPr algn="ctr"/>
            <a:r>
              <a:rPr lang="en-US" sz="1400" dirty="0">
                <a:solidFill>
                  <a:schemeClr val="bg1"/>
                </a:solidFill>
                <a:ea typeface="Amazon Ember" panose="020B0603020204020204" pitchFamily="34" charset="0"/>
                <a:cs typeface="Amazon Ember" panose="020B0603020204020204" pitchFamily="34" charset="0"/>
              </a:rPr>
              <a:t>Data Streams</a:t>
            </a:r>
          </a:p>
        </p:txBody>
      </p:sp>
      <p:cxnSp>
        <p:nvCxnSpPr>
          <p:cNvPr id="60" name="Straight Connector 59">
            <a:extLst>
              <a:ext uri="{FF2B5EF4-FFF2-40B4-BE49-F238E27FC236}">
                <a16:creationId xmlns:a16="http://schemas.microsoft.com/office/drawing/2014/main" id="{66C9A792-A30D-2A42-B7B9-C003A9E213E8}"/>
              </a:ext>
            </a:extLst>
          </p:cNvPr>
          <p:cNvCxnSpPr>
            <a:cxnSpLocks/>
          </p:cNvCxnSpPr>
          <p:nvPr/>
        </p:nvCxnSpPr>
        <p:spPr>
          <a:xfrm>
            <a:off x="6096753" y="1053867"/>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335447A-6A42-A04D-821F-B271A48306C6}"/>
              </a:ext>
            </a:extLst>
          </p:cNvPr>
          <p:cNvSpPr txBox="1"/>
          <p:nvPr/>
        </p:nvSpPr>
        <p:spPr>
          <a:xfrm>
            <a:off x="6117224" y="1815867"/>
            <a:ext cx="205865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 </a:t>
            </a:r>
          </a:p>
          <a:p>
            <a:pPr algn="ctr"/>
            <a:r>
              <a:rPr lang="en-US" sz="1400" dirty="0">
                <a:solidFill>
                  <a:schemeClr val="bg1"/>
                </a:solidFill>
                <a:latin typeface="+mj-lt"/>
                <a:ea typeface="Amazon Ember" panose="020B0603020204020204" pitchFamily="34" charset="0"/>
                <a:cs typeface="Amazon Ember" panose="020B0603020204020204" pitchFamily="34" charset="0"/>
              </a:rPr>
              <a:t>Data Firehose</a:t>
            </a:r>
          </a:p>
        </p:txBody>
      </p:sp>
      <p:sp>
        <p:nvSpPr>
          <p:cNvPr id="62" name="TextBox 61">
            <a:extLst>
              <a:ext uri="{FF2B5EF4-FFF2-40B4-BE49-F238E27FC236}">
                <a16:creationId xmlns:a16="http://schemas.microsoft.com/office/drawing/2014/main" id="{693B283E-E3FB-0C49-A489-84581A4763AC}"/>
              </a:ext>
            </a:extLst>
          </p:cNvPr>
          <p:cNvSpPr txBox="1"/>
          <p:nvPr/>
        </p:nvSpPr>
        <p:spPr>
          <a:xfrm>
            <a:off x="6117224" y="3174118"/>
            <a:ext cx="2058657" cy="523220"/>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Amazon Kinesis </a:t>
            </a:r>
          </a:p>
          <a:p>
            <a:pPr algn="ctr"/>
            <a:r>
              <a:rPr lang="en-US" sz="1400" dirty="0">
                <a:solidFill>
                  <a:schemeClr val="bg1"/>
                </a:solidFill>
                <a:ea typeface="Amazon Ember" panose="020B0603020204020204" pitchFamily="34" charset="0"/>
                <a:cs typeface="Amazon Ember" panose="020B0603020204020204" pitchFamily="34" charset="0"/>
              </a:rPr>
              <a:t>Data Firehose</a:t>
            </a:r>
          </a:p>
        </p:txBody>
      </p:sp>
      <p:cxnSp>
        <p:nvCxnSpPr>
          <p:cNvPr id="63" name="Straight Connector 62">
            <a:extLst>
              <a:ext uri="{FF2B5EF4-FFF2-40B4-BE49-F238E27FC236}">
                <a16:creationId xmlns:a16="http://schemas.microsoft.com/office/drawing/2014/main" id="{C13644F0-9335-CC4E-80AC-62972F4F58C5}"/>
              </a:ext>
            </a:extLst>
          </p:cNvPr>
          <p:cNvCxnSpPr>
            <a:cxnSpLocks/>
          </p:cNvCxnSpPr>
          <p:nvPr/>
        </p:nvCxnSpPr>
        <p:spPr>
          <a:xfrm>
            <a:off x="8209026" y="1053867"/>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22D5363-55FC-0E44-BF2B-0C0CFA78E752}"/>
              </a:ext>
            </a:extLst>
          </p:cNvPr>
          <p:cNvSpPr txBox="1"/>
          <p:nvPr/>
        </p:nvSpPr>
        <p:spPr>
          <a:xfrm>
            <a:off x="8250824" y="1815867"/>
            <a:ext cx="205865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a:t>
            </a:r>
          </a:p>
          <a:p>
            <a:pPr algn="ctr"/>
            <a:r>
              <a:rPr lang="en-US" sz="1400" dirty="0">
                <a:solidFill>
                  <a:schemeClr val="bg1"/>
                </a:solidFill>
                <a:latin typeface="+mj-lt"/>
                <a:ea typeface="Amazon Ember" panose="020B0603020204020204" pitchFamily="34" charset="0"/>
                <a:cs typeface="Amazon Ember" panose="020B0603020204020204" pitchFamily="34" charset="0"/>
              </a:rPr>
              <a:t>Data Analytics</a:t>
            </a:r>
          </a:p>
        </p:txBody>
      </p:sp>
      <p:sp>
        <p:nvSpPr>
          <p:cNvPr id="65" name="TextBox 64">
            <a:extLst>
              <a:ext uri="{FF2B5EF4-FFF2-40B4-BE49-F238E27FC236}">
                <a16:creationId xmlns:a16="http://schemas.microsoft.com/office/drawing/2014/main" id="{315C0EF4-9151-2949-8A0E-C70712439496}"/>
              </a:ext>
            </a:extLst>
          </p:cNvPr>
          <p:cNvSpPr txBox="1"/>
          <p:nvPr/>
        </p:nvSpPr>
        <p:spPr>
          <a:xfrm>
            <a:off x="8250824" y="3174118"/>
            <a:ext cx="2058657" cy="523220"/>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Amazon Kinesis</a:t>
            </a:r>
          </a:p>
          <a:p>
            <a:pPr algn="ctr"/>
            <a:r>
              <a:rPr lang="en-US" sz="1400" dirty="0">
                <a:solidFill>
                  <a:schemeClr val="bg1"/>
                </a:solidFill>
                <a:ea typeface="Amazon Ember" panose="020B0603020204020204" pitchFamily="34" charset="0"/>
                <a:cs typeface="Amazon Ember" panose="020B0603020204020204" pitchFamily="34" charset="0"/>
              </a:rPr>
              <a:t>Data Analytics</a:t>
            </a:r>
          </a:p>
        </p:txBody>
      </p:sp>
    </p:spTree>
    <p:extLst>
      <p:ext uri="{BB962C8B-B14F-4D97-AF65-F5344CB8AC3E}">
        <p14:creationId xmlns:p14="http://schemas.microsoft.com/office/powerpoint/2010/main" val="786908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25</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4294967295"/>
          </p:nvPr>
        </p:nvSpPr>
        <p:spPr>
          <a:xfrm>
            <a:off x="10909468" y="438500"/>
            <a:ext cx="1053932" cy="463064"/>
          </a:xfrm>
        </p:spPr>
        <p:txBody>
          <a:bodyPr>
            <a:normAutofit/>
          </a:bodyPr>
          <a:lstStyle/>
          <a:p>
            <a:pPr marL="0" indent="0" algn="r">
              <a:buNone/>
            </a:pPr>
            <a:r>
              <a:rPr lang="en-US" sz="1800" dirty="0"/>
              <a:t>3/4</a:t>
            </a:r>
          </a:p>
        </p:txBody>
      </p:sp>
      <p:sp>
        <p:nvSpPr>
          <p:cNvPr id="5" name="TextBox 4">
            <a:extLst>
              <a:ext uri="{FF2B5EF4-FFF2-40B4-BE49-F238E27FC236}">
                <a16:creationId xmlns:a16="http://schemas.microsoft.com/office/drawing/2014/main" id="{F6AE051A-4876-F14A-B565-4BD8B3BF16D8}"/>
              </a:ext>
            </a:extLst>
          </p:cNvPr>
          <p:cNvSpPr txBox="1"/>
          <p:nvPr/>
        </p:nvSpPr>
        <p:spPr>
          <a:xfrm>
            <a:off x="4462348" y="1855213"/>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Athena</a:t>
            </a:r>
          </a:p>
        </p:txBody>
      </p:sp>
      <p:sp>
        <p:nvSpPr>
          <p:cNvPr id="6" name="TextBox 5">
            <a:extLst>
              <a:ext uri="{FF2B5EF4-FFF2-40B4-BE49-F238E27FC236}">
                <a16:creationId xmlns:a16="http://schemas.microsoft.com/office/drawing/2014/main" id="{DBF7F390-4FE7-6643-9323-807A575D6BEC}"/>
              </a:ext>
            </a:extLst>
          </p:cNvPr>
          <p:cNvSpPr txBox="1"/>
          <p:nvPr/>
        </p:nvSpPr>
        <p:spPr>
          <a:xfrm>
            <a:off x="6778501" y="1855213"/>
            <a:ext cx="1995005"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Elasticsearch Service</a:t>
            </a: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0967C2-9A89-8A43-9732-DEF343432D0C}"/>
              </a:ext>
            </a:extLst>
          </p:cNvPr>
          <p:cNvCxnSpPr>
            <a:cxnSpLocks/>
          </p:cNvCxnSpPr>
          <p:nvPr/>
        </p:nvCxnSpPr>
        <p:spPr>
          <a:xfrm>
            <a:off x="649209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6C685A0-FEDB-434D-9A17-2AF56B140BC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553F90B-C1C2-1B42-A1AB-9AF2D6A26929}"/>
              </a:ext>
            </a:extLst>
          </p:cNvPr>
          <p:cNvSpPr txBox="1"/>
          <p:nvPr/>
        </p:nvSpPr>
        <p:spPr>
          <a:xfrm>
            <a:off x="4462348" y="3245784"/>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Athena</a:t>
            </a:r>
          </a:p>
        </p:txBody>
      </p:sp>
      <p:sp>
        <p:nvSpPr>
          <p:cNvPr id="44" name="TextBox 43">
            <a:extLst>
              <a:ext uri="{FF2B5EF4-FFF2-40B4-BE49-F238E27FC236}">
                <a16:creationId xmlns:a16="http://schemas.microsoft.com/office/drawing/2014/main" id="{9EDA94BC-0681-3942-8171-7341492780F7}"/>
              </a:ext>
            </a:extLst>
          </p:cNvPr>
          <p:cNvSpPr txBox="1"/>
          <p:nvPr/>
        </p:nvSpPr>
        <p:spPr>
          <a:xfrm>
            <a:off x="6778501" y="3245784"/>
            <a:ext cx="1995005"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Elasticsearch Service</a:t>
            </a:r>
          </a:p>
        </p:txBody>
      </p:sp>
      <p:pic>
        <p:nvPicPr>
          <p:cNvPr id="81" name="Graphic 80">
            <a:extLst>
              <a:ext uri="{FF2B5EF4-FFF2-40B4-BE49-F238E27FC236}">
                <a16:creationId xmlns:a16="http://schemas.microsoft.com/office/drawing/2014/main" id="{06EBA789-05C3-CC45-B472-15BE60193D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20403" y="1120466"/>
            <a:ext cx="711200" cy="711200"/>
          </a:xfrm>
          <a:prstGeom prst="rect">
            <a:avLst/>
          </a:prstGeom>
        </p:spPr>
      </p:pic>
      <p:pic>
        <p:nvPicPr>
          <p:cNvPr id="83" name="Graphic 82">
            <a:extLst>
              <a:ext uri="{FF2B5EF4-FFF2-40B4-BE49-F238E27FC236}">
                <a16:creationId xmlns:a16="http://schemas.microsoft.com/office/drawing/2014/main" id="{FE35AF64-99EB-DD4D-9C9A-310E61A479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2453" y="1120466"/>
            <a:ext cx="711200" cy="711200"/>
          </a:xfrm>
          <a:prstGeom prst="rect">
            <a:avLst/>
          </a:prstGeom>
        </p:spPr>
      </p:pic>
      <p:sp>
        <p:nvSpPr>
          <p:cNvPr id="23" name="TextBox 22">
            <a:extLst>
              <a:ext uri="{FF2B5EF4-FFF2-40B4-BE49-F238E27FC236}">
                <a16:creationId xmlns:a16="http://schemas.microsoft.com/office/drawing/2014/main" id="{D9DC238F-7ED8-F148-9705-EE440C452643}"/>
              </a:ext>
            </a:extLst>
          </p:cNvPr>
          <p:cNvSpPr txBox="1"/>
          <p:nvPr/>
        </p:nvSpPr>
        <p:spPr>
          <a:xfrm>
            <a:off x="1937767" y="1855213"/>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Glue</a:t>
            </a:r>
          </a:p>
        </p:txBody>
      </p:sp>
      <p:sp>
        <p:nvSpPr>
          <p:cNvPr id="24" name="TextBox 23">
            <a:extLst>
              <a:ext uri="{FF2B5EF4-FFF2-40B4-BE49-F238E27FC236}">
                <a16:creationId xmlns:a16="http://schemas.microsoft.com/office/drawing/2014/main" id="{CAE97A15-0F7C-8443-A2BA-55E8F20C75C9}"/>
              </a:ext>
            </a:extLst>
          </p:cNvPr>
          <p:cNvSpPr txBox="1"/>
          <p:nvPr/>
        </p:nvSpPr>
        <p:spPr>
          <a:xfrm>
            <a:off x="1937767" y="3245784"/>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Glue</a:t>
            </a:r>
          </a:p>
        </p:txBody>
      </p:sp>
      <p:sp>
        <p:nvSpPr>
          <p:cNvPr id="25" name="TextBox 24">
            <a:extLst>
              <a:ext uri="{FF2B5EF4-FFF2-40B4-BE49-F238E27FC236}">
                <a16:creationId xmlns:a16="http://schemas.microsoft.com/office/drawing/2014/main" id="{9C3B1E33-625E-0447-AA8D-DE1ACD4891A5}"/>
              </a:ext>
            </a:extLst>
          </p:cNvPr>
          <p:cNvSpPr txBox="1"/>
          <p:nvPr/>
        </p:nvSpPr>
        <p:spPr>
          <a:xfrm>
            <a:off x="1937767" y="438941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Crawler</a:t>
            </a:r>
          </a:p>
        </p:txBody>
      </p:sp>
      <p:sp>
        <p:nvSpPr>
          <p:cNvPr id="26" name="TextBox 25">
            <a:extLst>
              <a:ext uri="{FF2B5EF4-FFF2-40B4-BE49-F238E27FC236}">
                <a16:creationId xmlns:a16="http://schemas.microsoft.com/office/drawing/2014/main" id="{59AD016D-1611-274F-80F7-C468C9699893}"/>
              </a:ext>
            </a:extLst>
          </p:cNvPr>
          <p:cNvSpPr txBox="1"/>
          <p:nvPr/>
        </p:nvSpPr>
        <p:spPr>
          <a:xfrm>
            <a:off x="1937767" y="5329692"/>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Data Catalog</a:t>
            </a:r>
          </a:p>
        </p:txBody>
      </p:sp>
      <p:pic>
        <p:nvPicPr>
          <p:cNvPr id="30" name="Graphic 29">
            <a:extLst>
              <a:ext uri="{FF2B5EF4-FFF2-40B4-BE49-F238E27FC236}">
                <a16:creationId xmlns:a16="http://schemas.microsoft.com/office/drawing/2014/main" id="{1B0EB3E5-4DA4-4149-883D-FED9E725BD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7872" y="1120466"/>
            <a:ext cx="711200" cy="711200"/>
          </a:xfrm>
          <a:prstGeom prst="rect">
            <a:avLst/>
          </a:prstGeom>
        </p:spPr>
      </p:pic>
      <p:sp>
        <p:nvSpPr>
          <p:cNvPr id="31" name="TextBox 30">
            <a:extLst>
              <a:ext uri="{FF2B5EF4-FFF2-40B4-BE49-F238E27FC236}">
                <a16:creationId xmlns:a16="http://schemas.microsoft.com/office/drawing/2014/main" id="{6414C45D-9506-C049-BD9F-8F139B922F64}"/>
              </a:ext>
            </a:extLst>
          </p:cNvPr>
          <p:cNvSpPr txBox="1"/>
          <p:nvPr/>
        </p:nvSpPr>
        <p:spPr>
          <a:xfrm>
            <a:off x="9417187" y="181908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Redshift</a:t>
            </a:r>
          </a:p>
        </p:txBody>
      </p:sp>
      <p:sp>
        <p:nvSpPr>
          <p:cNvPr id="32" name="TextBox 31">
            <a:extLst>
              <a:ext uri="{FF2B5EF4-FFF2-40B4-BE49-F238E27FC236}">
                <a16:creationId xmlns:a16="http://schemas.microsoft.com/office/drawing/2014/main" id="{DB6F0D47-C77E-C044-A51D-E13D9154FFA1}"/>
              </a:ext>
            </a:extLst>
          </p:cNvPr>
          <p:cNvSpPr txBox="1"/>
          <p:nvPr/>
        </p:nvSpPr>
        <p:spPr>
          <a:xfrm>
            <a:off x="9417187" y="3177332"/>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Redshift</a:t>
            </a:r>
          </a:p>
        </p:txBody>
      </p:sp>
      <p:sp>
        <p:nvSpPr>
          <p:cNvPr id="33" name="TextBox 32">
            <a:extLst>
              <a:ext uri="{FF2B5EF4-FFF2-40B4-BE49-F238E27FC236}">
                <a16:creationId xmlns:a16="http://schemas.microsoft.com/office/drawing/2014/main" id="{2A2BAE5E-A506-1B4F-978E-3BEA97C101E4}"/>
              </a:ext>
            </a:extLst>
          </p:cNvPr>
          <p:cNvSpPr txBox="1"/>
          <p:nvPr/>
        </p:nvSpPr>
        <p:spPr>
          <a:xfrm>
            <a:off x="9417187" y="4417856"/>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Dense compute node</a:t>
            </a:r>
          </a:p>
        </p:txBody>
      </p:sp>
      <p:sp>
        <p:nvSpPr>
          <p:cNvPr id="34" name="TextBox 33">
            <a:extLst>
              <a:ext uri="{FF2B5EF4-FFF2-40B4-BE49-F238E27FC236}">
                <a16:creationId xmlns:a16="http://schemas.microsoft.com/office/drawing/2014/main" id="{9E17F48D-6226-ED41-BDC1-1B40E53F423C}"/>
              </a:ext>
            </a:extLst>
          </p:cNvPr>
          <p:cNvSpPr txBox="1"/>
          <p:nvPr/>
        </p:nvSpPr>
        <p:spPr>
          <a:xfrm>
            <a:off x="9417187" y="5588460"/>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Dense storage node</a:t>
            </a:r>
          </a:p>
        </p:txBody>
      </p:sp>
      <p:pic>
        <p:nvPicPr>
          <p:cNvPr id="41" name="Graphic 40">
            <a:extLst>
              <a:ext uri="{FF2B5EF4-FFF2-40B4-BE49-F238E27FC236}">
                <a16:creationId xmlns:a16="http://schemas.microsoft.com/office/drawing/2014/main" id="{EC49C6A4-B708-AD4D-B5C8-3269AF3306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7292" y="1107881"/>
            <a:ext cx="711200" cy="711200"/>
          </a:xfrm>
          <a:prstGeom prst="rect">
            <a:avLst/>
          </a:prstGeom>
        </p:spPr>
      </p:pic>
      <p:pic>
        <p:nvPicPr>
          <p:cNvPr id="8" name="Graphic 7">
            <a:extLst>
              <a:ext uri="{FF2B5EF4-FFF2-40B4-BE49-F238E27FC236}">
                <a16:creationId xmlns:a16="http://schemas.microsoft.com/office/drawing/2014/main" id="{EC02A094-15D9-7D4E-9289-7CA80D3E4B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7872" y="2472259"/>
            <a:ext cx="711200" cy="711200"/>
          </a:xfrm>
          <a:prstGeom prst="rect">
            <a:avLst/>
          </a:prstGeom>
        </p:spPr>
      </p:pic>
      <p:pic>
        <p:nvPicPr>
          <p:cNvPr id="10" name="Graphic 9">
            <a:extLst>
              <a:ext uri="{FF2B5EF4-FFF2-40B4-BE49-F238E27FC236}">
                <a16:creationId xmlns:a16="http://schemas.microsoft.com/office/drawing/2014/main" id="{1A084B25-1381-1A48-9030-83163C8CE0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8105" y="2472259"/>
            <a:ext cx="711200" cy="711200"/>
          </a:xfrm>
          <a:prstGeom prst="rect">
            <a:avLst/>
          </a:prstGeom>
        </p:spPr>
      </p:pic>
      <p:pic>
        <p:nvPicPr>
          <p:cNvPr id="12" name="Graphic 11">
            <a:extLst>
              <a:ext uri="{FF2B5EF4-FFF2-40B4-BE49-F238E27FC236}">
                <a16:creationId xmlns:a16="http://schemas.microsoft.com/office/drawing/2014/main" id="{F069F5E1-A864-B046-BFB2-489AEBBEF9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0403" y="2534584"/>
            <a:ext cx="711200" cy="711200"/>
          </a:xfrm>
          <a:prstGeom prst="rect">
            <a:avLst/>
          </a:prstGeom>
        </p:spPr>
      </p:pic>
      <p:pic>
        <p:nvPicPr>
          <p:cNvPr id="14" name="Graphic 13">
            <a:extLst>
              <a:ext uri="{FF2B5EF4-FFF2-40B4-BE49-F238E27FC236}">
                <a16:creationId xmlns:a16="http://schemas.microsoft.com/office/drawing/2014/main" id="{98912447-815D-C940-92B4-5B298F8E09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07292" y="2473514"/>
            <a:ext cx="711200" cy="711200"/>
          </a:xfrm>
          <a:prstGeom prst="rect">
            <a:avLst/>
          </a:prstGeom>
        </p:spPr>
      </p:pic>
      <p:pic>
        <p:nvPicPr>
          <p:cNvPr id="16" name="Graphic 15">
            <a:extLst>
              <a:ext uri="{FF2B5EF4-FFF2-40B4-BE49-F238E27FC236}">
                <a16:creationId xmlns:a16="http://schemas.microsoft.com/office/drawing/2014/main" id="{5D86A338-56E5-2240-8000-C4F2C81C62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47018" y="3864501"/>
            <a:ext cx="469900" cy="469900"/>
          </a:xfrm>
          <a:prstGeom prst="rect">
            <a:avLst/>
          </a:prstGeom>
        </p:spPr>
      </p:pic>
      <p:pic>
        <p:nvPicPr>
          <p:cNvPr id="18" name="Graphic 17">
            <a:extLst>
              <a:ext uri="{FF2B5EF4-FFF2-40B4-BE49-F238E27FC236}">
                <a16:creationId xmlns:a16="http://schemas.microsoft.com/office/drawing/2014/main" id="{672FB76D-6B1F-6C42-8DFE-27B62D38671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47018" y="4778490"/>
            <a:ext cx="469900" cy="469900"/>
          </a:xfrm>
          <a:prstGeom prst="rect">
            <a:avLst/>
          </a:prstGeom>
        </p:spPr>
      </p:pic>
      <p:pic>
        <p:nvPicPr>
          <p:cNvPr id="20" name="Graphic 19">
            <a:extLst>
              <a:ext uri="{FF2B5EF4-FFF2-40B4-BE49-F238E27FC236}">
                <a16:creationId xmlns:a16="http://schemas.microsoft.com/office/drawing/2014/main" id="{ACF55776-CD5D-0B49-8698-121995E013E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27942" y="3915079"/>
            <a:ext cx="469900" cy="469900"/>
          </a:xfrm>
          <a:prstGeom prst="rect">
            <a:avLst/>
          </a:prstGeom>
        </p:spPr>
      </p:pic>
      <p:pic>
        <p:nvPicPr>
          <p:cNvPr id="22" name="Graphic 21">
            <a:extLst>
              <a:ext uri="{FF2B5EF4-FFF2-40B4-BE49-F238E27FC236}">
                <a16:creationId xmlns:a16="http://schemas.microsoft.com/office/drawing/2014/main" id="{347F0AB4-A3EB-504E-957F-96C74F7A0C9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027942" y="5119952"/>
            <a:ext cx="469900" cy="469900"/>
          </a:xfrm>
          <a:prstGeom prst="rect">
            <a:avLst/>
          </a:prstGeom>
        </p:spPr>
      </p:pic>
    </p:spTree>
    <p:extLst>
      <p:ext uri="{BB962C8B-B14F-4D97-AF65-F5344CB8AC3E}">
        <p14:creationId xmlns:p14="http://schemas.microsoft.com/office/powerpoint/2010/main" val="3043168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26</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5" name="TextBox 4">
            <a:extLst>
              <a:ext uri="{FF2B5EF4-FFF2-40B4-BE49-F238E27FC236}">
                <a16:creationId xmlns:a16="http://schemas.microsoft.com/office/drawing/2014/main" id="{F6AE051A-4876-F14A-B565-4BD8B3BF16D8}"/>
              </a:ext>
            </a:extLst>
          </p:cNvPr>
          <p:cNvSpPr txBox="1"/>
          <p:nvPr/>
        </p:nvSpPr>
        <p:spPr>
          <a:xfrm>
            <a:off x="4175311" y="1952896"/>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Lake Formation</a:t>
            </a: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AB9782-3CBC-CA46-BA62-26050ED1CA06}"/>
              </a:ext>
            </a:extLst>
          </p:cNvPr>
          <p:cNvSpPr txBox="1"/>
          <p:nvPr/>
        </p:nvSpPr>
        <p:spPr>
          <a:xfrm>
            <a:off x="4175311" y="3380252"/>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Lake Formation</a:t>
            </a:r>
          </a:p>
        </p:txBody>
      </p:sp>
      <p:pic>
        <p:nvPicPr>
          <p:cNvPr id="46" name="Graphic 45">
            <a:extLst>
              <a:ext uri="{FF2B5EF4-FFF2-40B4-BE49-F238E27FC236}">
                <a16:creationId xmlns:a16="http://schemas.microsoft.com/office/drawing/2014/main" id="{CD8D7EE2-AE87-9D46-B658-96BB01D5EF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03144" y="1093236"/>
            <a:ext cx="711200" cy="711200"/>
          </a:xfrm>
          <a:prstGeom prst="rect">
            <a:avLst/>
          </a:prstGeom>
        </p:spPr>
      </p:pic>
      <p:sp>
        <p:nvSpPr>
          <p:cNvPr id="12" name="TextBox 11">
            <a:extLst>
              <a:ext uri="{FF2B5EF4-FFF2-40B4-BE49-F238E27FC236}">
                <a16:creationId xmlns:a16="http://schemas.microsoft.com/office/drawing/2014/main" id="{5F811DE7-51A8-BA47-A0DB-AD56831C069E}"/>
              </a:ext>
            </a:extLst>
          </p:cNvPr>
          <p:cNvSpPr txBox="1"/>
          <p:nvPr/>
        </p:nvSpPr>
        <p:spPr>
          <a:xfrm>
            <a:off x="2008445" y="1952896"/>
            <a:ext cx="1906749"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QuickSight</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7BBF0EF5-B3C1-5C48-952E-742BBCE2A5E1}"/>
              </a:ext>
            </a:extLst>
          </p:cNvPr>
          <p:cNvSpPr txBox="1"/>
          <p:nvPr/>
        </p:nvSpPr>
        <p:spPr>
          <a:xfrm>
            <a:off x="2008445" y="3380252"/>
            <a:ext cx="1906749"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QuickSight</a:t>
            </a:r>
            <a:endParaRPr lang="en-US" sz="1400" dirty="0">
              <a:solidFill>
                <a:schemeClr val="bg1"/>
              </a:solidFill>
              <a:latin typeface="+mj-lt"/>
              <a:ea typeface="Amazon Ember" panose="020B0603020204020204" pitchFamily="34" charset="0"/>
              <a:cs typeface="Amazon Ember" panose="020B0603020204020204" pitchFamily="34" charset="0"/>
            </a:endParaRPr>
          </a:p>
        </p:txBody>
      </p:sp>
      <p:pic>
        <p:nvPicPr>
          <p:cNvPr id="16" name="Graphic 15">
            <a:extLst>
              <a:ext uri="{FF2B5EF4-FFF2-40B4-BE49-F238E27FC236}">
                <a16:creationId xmlns:a16="http://schemas.microsoft.com/office/drawing/2014/main" id="{3992D147-1673-CC42-B8BB-1099BA6A6D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06219" y="1098191"/>
            <a:ext cx="711200" cy="711200"/>
          </a:xfrm>
          <a:prstGeom prst="rect">
            <a:avLst/>
          </a:prstGeom>
        </p:spPr>
      </p:pic>
      <p:sp>
        <p:nvSpPr>
          <p:cNvPr id="31" name="TextBox 30">
            <a:extLst>
              <a:ext uri="{FF2B5EF4-FFF2-40B4-BE49-F238E27FC236}">
                <a16:creationId xmlns:a16="http://schemas.microsoft.com/office/drawing/2014/main" id="{898BAF79-7008-714A-9D1C-1105E2C7FC37}"/>
              </a:ext>
            </a:extLst>
          </p:cNvPr>
          <p:cNvSpPr txBox="1"/>
          <p:nvPr/>
        </p:nvSpPr>
        <p:spPr>
          <a:xfrm>
            <a:off x="6474373" y="1952896"/>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Data Pipeline</a:t>
            </a:r>
          </a:p>
        </p:txBody>
      </p:sp>
      <p:cxnSp>
        <p:nvCxnSpPr>
          <p:cNvPr id="32" name="Straight Connector 31">
            <a:extLst>
              <a:ext uri="{FF2B5EF4-FFF2-40B4-BE49-F238E27FC236}">
                <a16:creationId xmlns:a16="http://schemas.microsoft.com/office/drawing/2014/main" id="{32BAEDAE-FA76-6246-9EC2-56D15803A501}"/>
              </a:ext>
            </a:extLst>
          </p:cNvPr>
          <p:cNvCxnSpPr>
            <a:cxnSpLocks/>
          </p:cNvCxnSpPr>
          <p:nvPr/>
        </p:nvCxnSpPr>
        <p:spPr>
          <a:xfrm>
            <a:off x="647437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9E6D87-E5D7-1746-BBE8-E00D394F0B0A}"/>
              </a:ext>
            </a:extLst>
          </p:cNvPr>
          <p:cNvSpPr txBox="1"/>
          <p:nvPr/>
        </p:nvSpPr>
        <p:spPr>
          <a:xfrm>
            <a:off x="6474373" y="3380252"/>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Data Pipeline</a:t>
            </a:r>
          </a:p>
        </p:txBody>
      </p:sp>
      <p:pic>
        <p:nvPicPr>
          <p:cNvPr id="9" name="Graphic 8">
            <a:extLst>
              <a:ext uri="{FF2B5EF4-FFF2-40B4-BE49-F238E27FC236}">
                <a16:creationId xmlns:a16="http://schemas.microsoft.com/office/drawing/2014/main" id="{7A483696-65FD-1745-95E4-96C878D9E8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02207" y="1093236"/>
            <a:ext cx="711200" cy="711200"/>
          </a:xfrm>
          <a:prstGeom prst="rect">
            <a:avLst/>
          </a:prstGeom>
        </p:spPr>
      </p:pic>
      <p:pic>
        <p:nvPicPr>
          <p:cNvPr id="8" name="Graphic 7">
            <a:extLst>
              <a:ext uri="{FF2B5EF4-FFF2-40B4-BE49-F238E27FC236}">
                <a16:creationId xmlns:a16="http://schemas.microsoft.com/office/drawing/2014/main" id="{269A4088-2DA7-4A47-B1BD-270E77E38A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5459" y="2596561"/>
            <a:ext cx="711200" cy="711200"/>
          </a:xfrm>
          <a:prstGeom prst="rect">
            <a:avLst/>
          </a:prstGeom>
        </p:spPr>
      </p:pic>
      <p:pic>
        <p:nvPicPr>
          <p:cNvPr id="11" name="Graphic 10">
            <a:extLst>
              <a:ext uri="{FF2B5EF4-FFF2-40B4-BE49-F238E27FC236}">
                <a16:creationId xmlns:a16="http://schemas.microsoft.com/office/drawing/2014/main" id="{8E9ED4EC-AC66-0249-B2EB-844011860D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03144" y="2552638"/>
            <a:ext cx="711200" cy="711200"/>
          </a:xfrm>
          <a:prstGeom prst="rect">
            <a:avLst/>
          </a:prstGeom>
        </p:spPr>
      </p:pic>
      <p:pic>
        <p:nvPicPr>
          <p:cNvPr id="18" name="Graphic 17">
            <a:extLst>
              <a:ext uri="{FF2B5EF4-FFF2-40B4-BE49-F238E27FC236}">
                <a16:creationId xmlns:a16="http://schemas.microsoft.com/office/drawing/2014/main" id="{F8858D91-27C5-6B4C-ACE7-A84CBA278F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06219" y="2573370"/>
            <a:ext cx="711200" cy="711200"/>
          </a:xfrm>
          <a:prstGeom prst="rect">
            <a:avLst/>
          </a:prstGeom>
        </p:spPr>
      </p:pic>
      <p:sp>
        <p:nvSpPr>
          <p:cNvPr id="25" name="Text Placeholder 3">
            <a:extLst>
              <a:ext uri="{FF2B5EF4-FFF2-40B4-BE49-F238E27FC236}">
                <a16:creationId xmlns:a16="http://schemas.microsoft.com/office/drawing/2014/main" id="{5CAB0552-3B9A-344F-BF73-E5D16869AD9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4/4</a:t>
            </a:r>
          </a:p>
        </p:txBody>
      </p:sp>
      <p:cxnSp>
        <p:nvCxnSpPr>
          <p:cNvPr id="19" name="Straight Connector 18">
            <a:extLst>
              <a:ext uri="{FF2B5EF4-FFF2-40B4-BE49-F238E27FC236}">
                <a16:creationId xmlns:a16="http://schemas.microsoft.com/office/drawing/2014/main" id="{BAC14386-CA95-354D-AABB-32ED59DB042C}"/>
              </a:ext>
            </a:extLst>
          </p:cNvPr>
          <p:cNvCxnSpPr>
            <a:cxnSpLocks/>
          </p:cNvCxnSpPr>
          <p:nvPr/>
        </p:nvCxnSpPr>
        <p:spPr>
          <a:xfrm>
            <a:off x="872358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1F85DBE-880F-4044-9226-C69B26C751BA}"/>
              </a:ext>
            </a:extLst>
          </p:cNvPr>
          <p:cNvSpPr txBox="1"/>
          <p:nvPr/>
        </p:nvSpPr>
        <p:spPr>
          <a:xfrm>
            <a:off x="8788203" y="1849533"/>
            <a:ext cx="216686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Managed Streaming for Kafka</a:t>
            </a:r>
          </a:p>
        </p:txBody>
      </p:sp>
      <p:sp>
        <p:nvSpPr>
          <p:cNvPr id="21" name="TextBox 20">
            <a:extLst>
              <a:ext uri="{FF2B5EF4-FFF2-40B4-BE49-F238E27FC236}">
                <a16:creationId xmlns:a16="http://schemas.microsoft.com/office/drawing/2014/main" id="{09FD1A58-68DB-DE4F-8FBC-5311951D73C2}"/>
              </a:ext>
            </a:extLst>
          </p:cNvPr>
          <p:cNvSpPr txBox="1"/>
          <p:nvPr/>
        </p:nvSpPr>
        <p:spPr>
          <a:xfrm>
            <a:off x="8788203" y="3276889"/>
            <a:ext cx="2166867" cy="523220"/>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Amazon Managed Streaming for Kafka</a:t>
            </a:r>
          </a:p>
        </p:txBody>
      </p:sp>
      <p:pic>
        <p:nvPicPr>
          <p:cNvPr id="23" name="Graphic 22">
            <a:extLst>
              <a:ext uri="{FF2B5EF4-FFF2-40B4-BE49-F238E27FC236}">
                <a16:creationId xmlns:a16="http://schemas.microsoft.com/office/drawing/2014/main" id="{89FD5ABF-B2B8-9F4E-9E80-946A3EBE1F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6036" y="1093236"/>
            <a:ext cx="711200" cy="711200"/>
          </a:xfrm>
          <a:prstGeom prst="rect">
            <a:avLst/>
          </a:prstGeom>
        </p:spPr>
      </p:pic>
      <p:pic>
        <p:nvPicPr>
          <p:cNvPr id="6" name="Graphic 5">
            <a:extLst>
              <a:ext uri="{FF2B5EF4-FFF2-40B4-BE49-F238E27FC236}">
                <a16:creationId xmlns:a16="http://schemas.microsoft.com/office/drawing/2014/main" id="{CC01773C-CAA5-104D-A3AA-624B58CDC75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16036" y="2552638"/>
            <a:ext cx="711200" cy="711200"/>
          </a:xfrm>
          <a:prstGeom prst="rect">
            <a:avLst/>
          </a:prstGeom>
        </p:spPr>
      </p:pic>
    </p:spTree>
    <p:extLst>
      <p:ext uri="{BB962C8B-B14F-4D97-AF65-F5344CB8AC3E}">
        <p14:creationId xmlns:p14="http://schemas.microsoft.com/office/powerpoint/2010/main" val="378529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a:xfrm>
            <a:off x="750146" y="2280621"/>
            <a:ext cx="6683388" cy="2205577"/>
          </a:xfrm>
        </p:spPr>
        <p:txBody>
          <a:bodyPr/>
          <a:lstStyle/>
          <a:p>
            <a:r>
              <a:rPr lang="en-US" dirty="0"/>
              <a:t>Application Integration</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27</a:t>
            </a:fld>
            <a:endParaRPr lang="en-US" dirty="0"/>
          </a:p>
        </p:txBody>
      </p:sp>
      <p:pic>
        <p:nvPicPr>
          <p:cNvPr id="9" name="Graphic 8">
            <a:extLst>
              <a:ext uri="{FF2B5EF4-FFF2-40B4-BE49-F238E27FC236}">
                <a16:creationId xmlns:a16="http://schemas.microsoft.com/office/drawing/2014/main" id="{C2FCDE8D-8846-2942-8F9D-ADB957D331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41" name="Graphic 40">
            <a:extLst>
              <a:ext uri="{FF2B5EF4-FFF2-40B4-BE49-F238E27FC236}">
                <a16:creationId xmlns:a16="http://schemas.microsoft.com/office/drawing/2014/main" id="{E196373D-7C01-F04D-A534-B7FB1A5312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628611"/>
            <a:ext cx="952500" cy="952500"/>
          </a:xfrm>
          <a:prstGeom prst="rect">
            <a:avLst/>
          </a:prstGeom>
        </p:spPr>
      </p:pic>
    </p:spTree>
    <p:extLst>
      <p:ext uri="{BB962C8B-B14F-4D97-AF65-F5344CB8AC3E}">
        <p14:creationId xmlns:p14="http://schemas.microsoft.com/office/powerpoint/2010/main" val="4047894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28</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Application Integration</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836175"/>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Notification Service</a:t>
            </a:r>
          </a:p>
        </p:txBody>
      </p:sp>
      <p:sp>
        <p:nvSpPr>
          <p:cNvPr id="6" name="TextBox 5">
            <a:extLst>
              <a:ext uri="{FF2B5EF4-FFF2-40B4-BE49-F238E27FC236}">
                <a16:creationId xmlns:a16="http://schemas.microsoft.com/office/drawing/2014/main" id="{C5615CFC-423E-4C4A-99C3-57AB7C6027ED}"/>
              </a:ext>
            </a:extLst>
          </p:cNvPr>
          <p:cNvSpPr txBox="1"/>
          <p:nvPr/>
        </p:nvSpPr>
        <p:spPr>
          <a:xfrm>
            <a:off x="3838516" y="1836175"/>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Queue Service</a:t>
            </a:r>
          </a:p>
        </p:txBody>
      </p:sp>
      <p:cxnSp>
        <p:nvCxnSpPr>
          <p:cNvPr id="7" name="Straight Connector 6">
            <a:extLst>
              <a:ext uri="{FF2B5EF4-FFF2-40B4-BE49-F238E27FC236}">
                <a16:creationId xmlns:a16="http://schemas.microsoft.com/office/drawing/2014/main" id="{2F7FB29D-912E-F64B-893A-457C680D543B}"/>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038612-C9E9-D348-8F8A-69D62F60022D}"/>
              </a:ext>
            </a:extLst>
          </p:cNvPr>
          <p:cNvCxnSpPr>
            <a:cxnSpLocks/>
          </p:cNvCxnSpPr>
          <p:nvPr/>
        </p:nvCxnSpPr>
        <p:spPr>
          <a:xfrm>
            <a:off x="598337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971A31-35A5-5E4E-A8C8-7BD49E05F94E}"/>
              </a:ext>
            </a:extLst>
          </p:cNvPr>
          <p:cNvSpPr txBox="1"/>
          <p:nvPr/>
        </p:nvSpPr>
        <p:spPr>
          <a:xfrm>
            <a:off x="1718510" y="3161710"/>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Notification Service</a:t>
            </a:r>
          </a:p>
        </p:txBody>
      </p:sp>
      <p:sp>
        <p:nvSpPr>
          <p:cNvPr id="10" name="TextBox 9">
            <a:extLst>
              <a:ext uri="{FF2B5EF4-FFF2-40B4-BE49-F238E27FC236}">
                <a16:creationId xmlns:a16="http://schemas.microsoft.com/office/drawing/2014/main" id="{44FB15D1-0924-6747-9CA4-0FF654161035}"/>
              </a:ext>
            </a:extLst>
          </p:cNvPr>
          <p:cNvSpPr txBox="1"/>
          <p:nvPr/>
        </p:nvSpPr>
        <p:spPr>
          <a:xfrm>
            <a:off x="3838516" y="3161710"/>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Queue Service</a:t>
            </a:r>
          </a:p>
        </p:txBody>
      </p:sp>
      <p:sp>
        <p:nvSpPr>
          <p:cNvPr id="11" name="TextBox 10">
            <a:extLst>
              <a:ext uri="{FF2B5EF4-FFF2-40B4-BE49-F238E27FC236}">
                <a16:creationId xmlns:a16="http://schemas.microsoft.com/office/drawing/2014/main" id="{7319AA40-5BF1-EE44-B8CB-28672D464325}"/>
              </a:ext>
            </a:extLst>
          </p:cNvPr>
          <p:cNvSpPr txBox="1"/>
          <p:nvPr/>
        </p:nvSpPr>
        <p:spPr>
          <a:xfrm>
            <a:off x="1885088" y="4264149"/>
            <a:ext cx="1897098"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Email notification</a:t>
            </a:r>
          </a:p>
        </p:txBody>
      </p:sp>
      <p:sp>
        <p:nvSpPr>
          <p:cNvPr id="12" name="TextBox 11">
            <a:extLst>
              <a:ext uri="{FF2B5EF4-FFF2-40B4-BE49-F238E27FC236}">
                <a16:creationId xmlns:a16="http://schemas.microsoft.com/office/drawing/2014/main" id="{02211137-D43E-B74B-8F67-DF11000E47EE}"/>
              </a:ext>
            </a:extLst>
          </p:cNvPr>
          <p:cNvSpPr txBox="1"/>
          <p:nvPr/>
        </p:nvSpPr>
        <p:spPr>
          <a:xfrm>
            <a:off x="1885088" y="5093353"/>
            <a:ext cx="1897098"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HTTP notification</a:t>
            </a:r>
          </a:p>
        </p:txBody>
      </p:sp>
      <p:sp>
        <p:nvSpPr>
          <p:cNvPr id="13" name="TextBox 12">
            <a:extLst>
              <a:ext uri="{FF2B5EF4-FFF2-40B4-BE49-F238E27FC236}">
                <a16:creationId xmlns:a16="http://schemas.microsoft.com/office/drawing/2014/main" id="{1B34F681-5499-7D4F-963A-4534A22F6AF3}"/>
              </a:ext>
            </a:extLst>
          </p:cNvPr>
          <p:cNvSpPr txBox="1"/>
          <p:nvPr/>
        </p:nvSpPr>
        <p:spPr>
          <a:xfrm>
            <a:off x="1885088" y="5847691"/>
            <a:ext cx="1897098"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Topic</a:t>
            </a:r>
          </a:p>
        </p:txBody>
      </p:sp>
      <p:sp>
        <p:nvSpPr>
          <p:cNvPr id="14" name="TextBox 13">
            <a:extLst>
              <a:ext uri="{FF2B5EF4-FFF2-40B4-BE49-F238E27FC236}">
                <a16:creationId xmlns:a16="http://schemas.microsoft.com/office/drawing/2014/main" id="{EF5B50F5-0439-C94C-B18E-A400711EF30E}"/>
              </a:ext>
            </a:extLst>
          </p:cNvPr>
          <p:cNvSpPr txBox="1"/>
          <p:nvPr/>
        </p:nvSpPr>
        <p:spPr>
          <a:xfrm>
            <a:off x="3838516" y="4325862"/>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Message</a:t>
            </a:r>
          </a:p>
        </p:txBody>
      </p:sp>
      <p:sp>
        <p:nvSpPr>
          <p:cNvPr id="15" name="TextBox 14">
            <a:extLst>
              <a:ext uri="{FF2B5EF4-FFF2-40B4-BE49-F238E27FC236}">
                <a16:creationId xmlns:a16="http://schemas.microsoft.com/office/drawing/2014/main" id="{252ED9C3-AA28-6E4B-8515-44AF0094E5C2}"/>
              </a:ext>
            </a:extLst>
          </p:cNvPr>
          <p:cNvSpPr txBox="1"/>
          <p:nvPr/>
        </p:nvSpPr>
        <p:spPr>
          <a:xfrm>
            <a:off x="3838516" y="5117659"/>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Queue</a:t>
            </a:r>
          </a:p>
        </p:txBody>
      </p:sp>
      <p:sp>
        <p:nvSpPr>
          <p:cNvPr id="16" name="TextBox 15">
            <a:extLst>
              <a:ext uri="{FF2B5EF4-FFF2-40B4-BE49-F238E27FC236}">
                <a16:creationId xmlns:a16="http://schemas.microsoft.com/office/drawing/2014/main" id="{E4714997-3895-5B49-8943-6FC95E478966}"/>
              </a:ext>
            </a:extLst>
          </p:cNvPr>
          <p:cNvSpPr txBox="1"/>
          <p:nvPr/>
        </p:nvSpPr>
        <p:spPr>
          <a:xfrm>
            <a:off x="5938768" y="1836175"/>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MQ</a:t>
            </a:r>
          </a:p>
        </p:txBody>
      </p:sp>
      <p:cxnSp>
        <p:nvCxnSpPr>
          <p:cNvPr id="18" name="Straight Connector 17">
            <a:extLst>
              <a:ext uri="{FF2B5EF4-FFF2-40B4-BE49-F238E27FC236}">
                <a16:creationId xmlns:a16="http://schemas.microsoft.com/office/drawing/2014/main" id="{06EA6C27-2DD2-C840-918D-C6A916F0285B}"/>
              </a:ext>
            </a:extLst>
          </p:cNvPr>
          <p:cNvCxnSpPr>
            <a:cxnSpLocks/>
          </p:cNvCxnSpPr>
          <p:nvPr/>
        </p:nvCxnSpPr>
        <p:spPr>
          <a:xfrm>
            <a:off x="8157859"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98E1F6-92C9-B048-8C4C-DE34BBA952BB}"/>
              </a:ext>
            </a:extLst>
          </p:cNvPr>
          <p:cNvSpPr txBox="1"/>
          <p:nvPr/>
        </p:nvSpPr>
        <p:spPr>
          <a:xfrm>
            <a:off x="8202466" y="1836175"/>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AppSync</a:t>
            </a:r>
          </a:p>
        </p:txBody>
      </p:sp>
      <p:sp>
        <p:nvSpPr>
          <p:cNvPr id="20" name="TextBox 19">
            <a:extLst>
              <a:ext uri="{FF2B5EF4-FFF2-40B4-BE49-F238E27FC236}">
                <a16:creationId xmlns:a16="http://schemas.microsoft.com/office/drawing/2014/main" id="{D7F29047-6C71-4348-9449-DA85546F0055}"/>
              </a:ext>
            </a:extLst>
          </p:cNvPr>
          <p:cNvSpPr txBox="1"/>
          <p:nvPr/>
        </p:nvSpPr>
        <p:spPr>
          <a:xfrm>
            <a:off x="5938768" y="3161710"/>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MQ</a:t>
            </a:r>
          </a:p>
        </p:txBody>
      </p:sp>
      <p:sp>
        <p:nvSpPr>
          <p:cNvPr id="21" name="TextBox 20">
            <a:extLst>
              <a:ext uri="{FF2B5EF4-FFF2-40B4-BE49-F238E27FC236}">
                <a16:creationId xmlns:a16="http://schemas.microsoft.com/office/drawing/2014/main" id="{61EA1ED7-504C-874A-AE0E-4EB900BBEE6A}"/>
              </a:ext>
            </a:extLst>
          </p:cNvPr>
          <p:cNvSpPr txBox="1"/>
          <p:nvPr/>
        </p:nvSpPr>
        <p:spPr>
          <a:xfrm>
            <a:off x="8202466" y="3161710"/>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AppSync</a:t>
            </a:r>
          </a:p>
        </p:txBody>
      </p:sp>
      <p:pic>
        <p:nvPicPr>
          <p:cNvPr id="24" name="Graphic 23">
            <a:extLst>
              <a:ext uri="{FF2B5EF4-FFF2-40B4-BE49-F238E27FC236}">
                <a16:creationId xmlns:a16="http://schemas.microsoft.com/office/drawing/2014/main" id="{E5CBBEB2-BD5E-144F-B09A-3614B82C8A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103" y="1141206"/>
            <a:ext cx="711200" cy="711200"/>
          </a:xfrm>
          <a:prstGeom prst="rect">
            <a:avLst/>
          </a:prstGeom>
        </p:spPr>
      </p:pic>
      <p:pic>
        <p:nvPicPr>
          <p:cNvPr id="34" name="Graphic 33">
            <a:extLst>
              <a:ext uri="{FF2B5EF4-FFF2-40B4-BE49-F238E27FC236}">
                <a16:creationId xmlns:a16="http://schemas.microsoft.com/office/drawing/2014/main" id="{94BAF6D0-D90F-2940-B54C-F4A09CDD0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8037" y="1141206"/>
            <a:ext cx="711200" cy="711200"/>
          </a:xfrm>
          <a:prstGeom prst="rect">
            <a:avLst/>
          </a:prstGeom>
        </p:spPr>
      </p:pic>
      <p:pic>
        <p:nvPicPr>
          <p:cNvPr id="42" name="Graphic 41">
            <a:extLst>
              <a:ext uri="{FF2B5EF4-FFF2-40B4-BE49-F238E27FC236}">
                <a16:creationId xmlns:a16="http://schemas.microsoft.com/office/drawing/2014/main" id="{E067B167-698B-E843-8E2B-0A7BDC8B26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1851" y="1141206"/>
            <a:ext cx="711200" cy="711200"/>
          </a:xfrm>
          <a:prstGeom prst="rect">
            <a:avLst/>
          </a:prstGeom>
        </p:spPr>
      </p:pic>
      <p:pic>
        <p:nvPicPr>
          <p:cNvPr id="50" name="Graphic 49">
            <a:extLst>
              <a:ext uri="{FF2B5EF4-FFF2-40B4-BE49-F238E27FC236}">
                <a16:creationId xmlns:a16="http://schemas.microsoft.com/office/drawing/2014/main" id="{1D059C68-8F75-154A-AA06-D165BFF83C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64600" y="1141206"/>
            <a:ext cx="711200" cy="711200"/>
          </a:xfrm>
          <a:prstGeom prst="rect">
            <a:avLst/>
          </a:prstGeom>
        </p:spPr>
      </p:pic>
      <p:pic>
        <p:nvPicPr>
          <p:cNvPr id="23" name="Graphic 22">
            <a:extLst>
              <a:ext uri="{FF2B5EF4-FFF2-40B4-BE49-F238E27FC236}">
                <a16:creationId xmlns:a16="http://schemas.microsoft.com/office/drawing/2014/main" id="{2AA71F59-61A3-8D4B-BD48-196674CDBD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3868" y="4607618"/>
            <a:ext cx="469900" cy="469900"/>
          </a:xfrm>
          <a:prstGeom prst="rect">
            <a:avLst/>
          </a:prstGeom>
        </p:spPr>
      </p:pic>
      <p:pic>
        <p:nvPicPr>
          <p:cNvPr id="27" name="Graphic 26">
            <a:extLst>
              <a:ext uri="{FF2B5EF4-FFF2-40B4-BE49-F238E27FC236}">
                <a16:creationId xmlns:a16="http://schemas.microsoft.com/office/drawing/2014/main" id="{07CCF9A2-8156-B24B-8B2E-E8E8AABAE8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64928" y="2482335"/>
            <a:ext cx="711200" cy="711200"/>
          </a:xfrm>
          <a:prstGeom prst="rect">
            <a:avLst/>
          </a:prstGeom>
        </p:spPr>
      </p:pic>
      <p:pic>
        <p:nvPicPr>
          <p:cNvPr id="31" name="Graphic 30">
            <a:extLst>
              <a:ext uri="{FF2B5EF4-FFF2-40B4-BE49-F238E27FC236}">
                <a16:creationId xmlns:a16="http://schemas.microsoft.com/office/drawing/2014/main" id="{33C32B08-F64B-6E4A-B9C0-C2D7E24D29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64928" y="3760901"/>
            <a:ext cx="469900" cy="469900"/>
          </a:xfrm>
          <a:prstGeom prst="rect">
            <a:avLst/>
          </a:prstGeom>
        </p:spPr>
      </p:pic>
      <p:pic>
        <p:nvPicPr>
          <p:cNvPr id="53" name="Graphic 52">
            <a:extLst>
              <a:ext uri="{FF2B5EF4-FFF2-40B4-BE49-F238E27FC236}">
                <a16:creationId xmlns:a16="http://schemas.microsoft.com/office/drawing/2014/main" id="{9EAC31FD-DF2C-B04E-A373-F956487E56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31414" y="5392781"/>
            <a:ext cx="469900" cy="469900"/>
          </a:xfrm>
          <a:prstGeom prst="rect">
            <a:avLst/>
          </a:prstGeom>
        </p:spPr>
      </p:pic>
      <p:pic>
        <p:nvPicPr>
          <p:cNvPr id="55" name="Graphic 54">
            <a:extLst>
              <a:ext uri="{FF2B5EF4-FFF2-40B4-BE49-F238E27FC236}">
                <a16:creationId xmlns:a16="http://schemas.microsoft.com/office/drawing/2014/main" id="{7682C62E-FAE2-9E40-8BC5-FA8C576F558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21821" y="3870082"/>
            <a:ext cx="469900" cy="469900"/>
          </a:xfrm>
          <a:prstGeom prst="rect">
            <a:avLst/>
          </a:prstGeom>
        </p:spPr>
      </p:pic>
      <p:pic>
        <p:nvPicPr>
          <p:cNvPr id="57" name="Graphic 56">
            <a:extLst>
              <a:ext uri="{FF2B5EF4-FFF2-40B4-BE49-F238E27FC236}">
                <a16:creationId xmlns:a16="http://schemas.microsoft.com/office/drawing/2014/main" id="{B6BC1C65-658E-F64B-9C5A-E76B797A842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14405" y="2450510"/>
            <a:ext cx="711200" cy="711200"/>
          </a:xfrm>
          <a:prstGeom prst="rect">
            <a:avLst/>
          </a:prstGeom>
        </p:spPr>
      </p:pic>
      <p:pic>
        <p:nvPicPr>
          <p:cNvPr id="59" name="Graphic 58">
            <a:extLst>
              <a:ext uri="{FF2B5EF4-FFF2-40B4-BE49-F238E27FC236}">
                <a16:creationId xmlns:a16="http://schemas.microsoft.com/office/drawing/2014/main" id="{D36ABD5C-B6BB-6045-872E-453AAE05E61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864600" y="2450510"/>
            <a:ext cx="711200" cy="711200"/>
          </a:xfrm>
          <a:prstGeom prst="rect">
            <a:avLst/>
          </a:prstGeom>
        </p:spPr>
      </p:pic>
      <p:pic>
        <p:nvPicPr>
          <p:cNvPr id="61" name="Graphic 60">
            <a:extLst>
              <a:ext uri="{FF2B5EF4-FFF2-40B4-BE49-F238E27FC236}">
                <a16:creationId xmlns:a16="http://schemas.microsoft.com/office/drawing/2014/main" id="{F814F219-8380-4E45-8F4F-EEDFC897E14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24926" y="4647759"/>
            <a:ext cx="469900" cy="469900"/>
          </a:xfrm>
          <a:prstGeom prst="rect">
            <a:avLst/>
          </a:prstGeom>
        </p:spPr>
      </p:pic>
      <p:pic>
        <p:nvPicPr>
          <p:cNvPr id="63" name="Graphic 62">
            <a:extLst>
              <a:ext uri="{FF2B5EF4-FFF2-40B4-BE49-F238E27FC236}">
                <a16:creationId xmlns:a16="http://schemas.microsoft.com/office/drawing/2014/main" id="{8D969F15-4A93-0A4D-80FC-798C9407F9E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89015" y="2473695"/>
            <a:ext cx="711200" cy="711200"/>
          </a:xfrm>
          <a:prstGeom prst="rect">
            <a:avLst/>
          </a:prstGeom>
        </p:spPr>
      </p:pic>
      <p:sp>
        <p:nvSpPr>
          <p:cNvPr id="64" name="Text Placeholder 3">
            <a:extLst>
              <a:ext uri="{FF2B5EF4-FFF2-40B4-BE49-F238E27FC236}">
                <a16:creationId xmlns:a16="http://schemas.microsoft.com/office/drawing/2014/main" id="{EDB6290A-B559-F540-9A56-BAF61BB204D3}"/>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1/2</a:t>
            </a:r>
          </a:p>
        </p:txBody>
      </p:sp>
    </p:spTree>
    <p:extLst>
      <p:ext uri="{BB962C8B-B14F-4D97-AF65-F5344CB8AC3E}">
        <p14:creationId xmlns:p14="http://schemas.microsoft.com/office/powerpoint/2010/main" val="2732662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29</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Application Integration</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952895"/>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Step Functions</a:t>
            </a:r>
          </a:p>
        </p:txBody>
      </p:sp>
      <p:sp>
        <p:nvSpPr>
          <p:cNvPr id="20" name="TextBox 19">
            <a:extLst>
              <a:ext uri="{FF2B5EF4-FFF2-40B4-BE49-F238E27FC236}">
                <a16:creationId xmlns:a16="http://schemas.microsoft.com/office/drawing/2014/main" id="{08F7870B-8231-0A4E-86DF-485C5555F253}"/>
              </a:ext>
            </a:extLst>
          </p:cNvPr>
          <p:cNvSpPr txBox="1"/>
          <p:nvPr/>
        </p:nvSpPr>
        <p:spPr>
          <a:xfrm>
            <a:off x="1718510" y="3369100"/>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Step Functions</a:t>
            </a:r>
          </a:p>
        </p:txBody>
      </p:sp>
      <p:pic>
        <p:nvPicPr>
          <p:cNvPr id="11" name="Graphic 10">
            <a:extLst>
              <a:ext uri="{FF2B5EF4-FFF2-40B4-BE49-F238E27FC236}">
                <a16:creationId xmlns:a16="http://schemas.microsoft.com/office/drawing/2014/main" id="{1A8D30EF-3065-9048-825C-BF17B517AA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1241695"/>
            <a:ext cx="711200" cy="711200"/>
          </a:xfrm>
          <a:prstGeom prst="rect">
            <a:avLst/>
          </a:prstGeom>
        </p:spPr>
      </p:pic>
      <p:pic>
        <p:nvPicPr>
          <p:cNvPr id="9" name="Graphic 8">
            <a:extLst>
              <a:ext uri="{FF2B5EF4-FFF2-40B4-BE49-F238E27FC236}">
                <a16:creationId xmlns:a16="http://schemas.microsoft.com/office/drawing/2014/main" id="{CA945235-9B4E-FC42-9A65-39064C4074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2552636"/>
            <a:ext cx="711200" cy="711200"/>
          </a:xfrm>
          <a:prstGeom prst="rect">
            <a:avLst/>
          </a:prstGeom>
        </p:spPr>
      </p:pic>
      <p:sp>
        <p:nvSpPr>
          <p:cNvPr id="14" name="Text Placeholder 3">
            <a:extLst>
              <a:ext uri="{FF2B5EF4-FFF2-40B4-BE49-F238E27FC236}">
                <a16:creationId xmlns:a16="http://schemas.microsoft.com/office/drawing/2014/main" id="{9E7F43CD-AC76-8941-A7C1-69A5939D8880}"/>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2/2</a:t>
            </a:r>
          </a:p>
        </p:txBody>
      </p:sp>
    </p:spTree>
    <p:extLst>
      <p:ext uri="{BB962C8B-B14F-4D97-AF65-F5344CB8AC3E}">
        <p14:creationId xmlns:p14="http://schemas.microsoft.com/office/powerpoint/2010/main" val="13155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11"/>
          </p:nvPr>
        </p:nvSpPr>
        <p:spPr/>
        <p:txBody>
          <a:bodyPr/>
          <a:lstStyle/>
          <a:p>
            <a:fld id="{0E0E0192-C642-4D4F-AE82-A0D0DC02E26B}" type="slidenum">
              <a:rPr lang="en-US" smtClean="0"/>
              <a:pPr/>
              <a:t>3</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Contents</a:t>
            </a:r>
            <a:endParaRPr lang="en-US" dirty="0"/>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12"/>
          </p:nvPr>
        </p:nvSpPr>
        <p:spPr/>
        <p:txBody>
          <a:bodyPr/>
          <a:lstStyle/>
          <a:p>
            <a:r>
              <a:rPr lang="en-US" dirty="0">
                <a:hlinkClick r:id="rId2" action="ppaction://hlinksldjump"/>
              </a:rPr>
              <a:t>Introduction</a:t>
            </a:r>
            <a:endParaRPr lang="en-US" dirty="0"/>
          </a:p>
          <a:p>
            <a:r>
              <a:rPr lang="en-US" dirty="0">
                <a:hlinkClick r:id="rId3" action="ppaction://hlinksldjump"/>
              </a:rPr>
              <a:t>System</a:t>
            </a:r>
            <a:endParaRPr lang="en-US" dirty="0"/>
          </a:p>
          <a:p>
            <a:r>
              <a:rPr lang="en-US" dirty="0">
                <a:hlinkClick r:id="rId4" action="ppaction://hlinksldjump"/>
              </a:rPr>
              <a:t>Guidelines</a:t>
            </a:r>
            <a:endParaRPr lang="en-US" dirty="0">
              <a:hlinkClick r:id="rId5" action="ppaction://hlinksldjump"/>
            </a:endParaRPr>
          </a:p>
          <a:p>
            <a:r>
              <a:rPr lang="en-US" dirty="0">
                <a:hlinkClick r:id="rId5" action="ppaction://hlinksldjump"/>
              </a:rPr>
              <a:t>Elements</a:t>
            </a:r>
            <a:endParaRPr lang="en-US" dirty="0"/>
          </a:p>
          <a:p>
            <a:r>
              <a:rPr lang="en-US" dirty="0">
                <a:hlinkClick r:id="rId6" action="ppaction://hlinksldjump"/>
              </a:rPr>
              <a:t>Examples</a:t>
            </a:r>
            <a:endParaRPr lang="en-US" dirty="0"/>
          </a:p>
        </p:txBody>
      </p:sp>
    </p:spTree>
    <p:extLst>
      <p:ext uri="{BB962C8B-B14F-4D97-AF65-F5344CB8AC3E}">
        <p14:creationId xmlns:p14="http://schemas.microsoft.com/office/powerpoint/2010/main" val="87569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AR &amp; VR</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30</a:t>
            </a:fld>
            <a:endParaRPr lang="en-US" dirty="0"/>
          </a:p>
        </p:txBody>
      </p:sp>
      <p:pic>
        <p:nvPicPr>
          <p:cNvPr id="5" name="Graphic 4">
            <a:extLst>
              <a:ext uri="{FF2B5EF4-FFF2-40B4-BE49-F238E27FC236}">
                <a16:creationId xmlns:a16="http://schemas.microsoft.com/office/drawing/2014/main" id="{04D29867-E562-C047-A48D-4DB76D829A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4450" y="2301413"/>
            <a:ext cx="952500" cy="952500"/>
          </a:xfrm>
          <a:prstGeom prst="rect">
            <a:avLst/>
          </a:prstGeom>
        </p:spPr>
      </p:pic>
      <p:pic>
        <p:nvPicPr>
          <p:cNvPr id="15" name="Graphic 14">
            <a:extLst>
              <a:ext uri="{FF2B5EF4-FFF2-40B4-BE49-F238E27FC236}">
                <a16:creationId xmlns:a16="http://schemas.microsoft.com/office/drawing/2014/main" id="{7206C9AA-1C3C-8E41-A130-3DA2814AC4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4450" y="3533698"/>
            <a:ext cx="952500" cy="952500"/>
          </a:xfrm>
          <a:prstGeom prst="rect">
            <a:avLst/>
          </a:prstGeom>
        </p:spPr>
      </p:pic>
    </p:spTree>
    <p:extLst>
      <p:ext uri="{BB962C8B-B14F-4D97-AF65-F5344CB8AC3E}">
        <p14:creationId xmlns:p14="http://schemas.microsoft.com/office/powerpoint/2010/main" val="3242763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31</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AR &amp; VR</a:t>
            </a:r>
          </a:p>
        </p:txBody>
      </p:sp>
      <p:sp>
        <p:nvSpPr>
          <p:cNvPr id="5" name="TextBox 4">
            <a:extLst>
              <a:ext uri="{FF2B5EF4-FFF2-40B4-BE49-F238E27FC236}">
                <a16:creationId xmlns:a16="http://schemas.microsoft.com/office/drawing/2014/main" id="{6FBB9F78-3DBB-9448-BCB9-4ABAE6E9A5BC}"/>
              </a:ext>
            </a:extLst>
          </p:cNvPr>
          <p:cNvSpPr txBox="1"/>
          <p:nvPr/>
        </p:nvSpPr>
        <p:spPr>
          <a:xfrm>
            <a:off x="1718510" y="1987661"/>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Sumerian</a:t>
            </a:r>
          </a:p>
        </p:txBody>
      </p:sp>
      <p:sp>
        <p:nvSpPr>
          <p:cNvPr id="12" name="TextBox 11">
            <a:extLst>
              <a:ext uri="{FF2B5EF4-FFF2-40B4-BE49-F238E27FC236}">
                <a16:creationId xmlns:a16="http://schemas.microsoft.com/office/drawing/2014/main" id="{0EBB86CB-C4B9-5C4A-8574-1401CA1D1B32}"/>
              </a:ext>
            </a:extLst>
          </p:cNvPr>
          <p:cNvSpPr txBox="1"/>
          <p:nvPr/>
        </p:nvSpPr>
        <p:spPr>
          <a:xfrm>
            <a:off x="1718510" y="3291042"/>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Sumerian</a:t>
            </a:r>
          </a:p>
        </p:txBody>
      </p:sp>
      <p:pic>
        <p:nvPicPr>
          <p:cNvPr id="9" name="Graphic 8">
            <a:extLst>
              <a:ext uri="{FF2B5EF4-FFF2-40B4-BE49-F238E27FC236}">
                <a16:creationId xmlns:a16="http://schemas.microsoft.com/office/drawing/2014/main" id="{06EF018C-8857-3A47-A691-E8BC4E50FA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1224687"/>
            <a:ext cx="711200" cy="711200"/>
          </a:xfrm>
          <a:prstGeom prst="rect">
            <a:avLst/>
          </a:prstGeom>
        </p:spPr>
      </p:pic>
      <p:pic>
        <p:nvPicPr>
          <p:cNvPr id="26" name="Graphic 25">
            <a:extLst>
              <a:ext uri="{FF2B5EF4-FFF2-40B4-BE49-F238E27FC236}">
                <a16:creationId xmlns:a16="http://schemas.microsoft.com/office/drawing/2014/main" id="{71390E95-B455-1D4C-B172-5C59A10ED1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2521809"/>
            <a:ext cx="711200" cy="711200"/>
          </a:xfrm>
          <a:prstGeom prst="rect">
            <a:avLst/>
          </a:prstGeom>
        </p:spPr>
      </p:pic>
      <p:sp>
        <p:nvSpPr>
          <p:cNvPr id="27" name="Text Placeholder 3">
            <a:extLst>
              <a:ext uri="{FF2B5EF4-FFF2-40B4-BE49-F238E27FC236}">
                <a16:creationId xmlns:a16="http://schemas.microsoft.com/office/drawing/2014/main" id="{BEE5959C-C4A9-CC47-984E-6C59E3ACCB4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Tree>
    <p:extLst>
      <p:ext uri="{BB962C8B-B14F-4D97-AF65-F5344CB8AC3E}">
        <p14:creationId xmlns:p14="http://schemas.microsoft.com/office/powerpoint/2010/main" val="1997854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a:xfrm>
            <a:off x="750146" y="2280621"/>
            <a:ext cx="6683388" cy="2205577"/>
          </a:xfrm>
        </p:spPr>
        <p:txBody>
          <a:bodyPr/>
          <a:lstStyle/>
          <a:p>
            <a:r>
              <a:rPr lang="en-US" dirty="0"/>
              <a:t>AWS Cost Management</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32</a:t>
            </a:fld>
            <a:endParaRPr lang="en-US" dirty="0"/>
          </a:p>
        </p:txBody>
      </p:sp>
      <p:pic>
        <p:nvPicPr>
          <p:cNvPr id="5" name="Graphic 4">
            <a:extLst>
              <a:ext uri="{FF2B5EF4-FFF2-40B4-BE49-F238E27FC236}">
                <a16:creationId xmlns:a16="http://schemas.microsoft.com/office/drawing/2014/main" id="{50D3B44C-A20B-0843-8158-BBBFB391AD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0002" y="2239828"/>
            <a:ext cx="952500" cy="952500"/>
          </a:xfrm>
          <a:prstGeom prst="rect">
            <a:avLst/>
          </a:prstGeom>
        </p:spPr>
      </p:pic>
      <p:pic>
        <p:nvPicPr>
          <p:cNvPr id="27" name="Graphic 26">
            <a:extLst>
              <a:ext uri="{FF2B5EF4-FFF2-40B4-BE49-F238E27FC236}">
                <a16:creationId xmlns:a16="http://schemas.microsoft.com/office/drawing/2014/main" id="{1EEBDC8D-69B8-3D45-BF7F-D0AAF88B5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20002" y="3533698"/>
            <a:ext cx="952500" cy="952500"/>
          </a:xfrm>
          <a:prstGeom prst="rect">
            <a:avLst/>
          </a:prstGeom>
        </p:spPr>
      </p:pic>
    </p:spTree>
    <p:extLst>
      <p:ext uri="{BB962C8B-B14F-4D97-AF65-F5344CB8AC3E}">
        <p14:creationId xmlns:p14="http://schemas.microsoft.com/office/powerpoint/2010/main" val="3449767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B64F3-5D7B-6C49-8104-C5D763288587}"/>
              </a:ext>
            </a:extLst>
          </p:cNvPr>
          <p:cNvSpPr>
            <a:spLocks noGrp="1"/>
          </p:cNvSpPr>
          <p:nvPr>
            <p:ph type="sldNum" sz="quarter" idx="10"/>
          </p:nvPr>
        </p:nvSpPr>
        <p:spPr/>
        <p:txBody>
          <a:bodyPr/>
          <a:lstStyle/>
          <a:p>
            <a:fld id="{0E0E0192-C642-4D4F-AE82-A0D0DC02E26B}" type="slidenum">
              <a:rPr lang="en-US" smtClean="0"/>
              <a:t>33</a:t>
            </a:fld>
            <a:endParaRPr lang="en-US" dirty="0"/>
          </a:p>
        </p:txBody>
      </p:sp>
      <p:sp>
        <p:nvSpPr>
          <p:cNvPr id="3" name="Title 2">
            <a:extLst>
              <a:ext uri="{FF2B5EF4-FFF2-40B4-BE49-F238E27FC236}">
                <a16:creationId xmlns:a16="http://schemas.microsoft.com/office/drawing/2014/main" id="{F073C73E-FD6B-574C-BEC9-CC318894732C}"/>
              </a:ext>
            </a:extLst>
          </p:cNvPr>
          <p:cNvSpPr>
            <a:spLocks noGrp="1"/>
          </p:cNvSpPr>
          <p:nvPr>
            <p:ph type="title"/>
          </p:nvPr>
        </p:nvSpPr>
        <p:spPr>
          <a:xfrm>
            <a:off x="202294" y="390334"/>
            <a:ext cx="6532780" cy="559397"/>
          </a:xfrm>
        </p:spPr>
        <p:txBody>
          <a:bodyPr/>
          <a:lstStyle/>
          <a:p>
            <a:r>
              <a:rPr lang="en-US" dirty="0"/>
              <a:t>AWS Cost Management</a:t>
            </a:r>
          </a:p>
        </p:txBody>
      </p:sp>
      <p:sp>
        <p:nvSpPr>
          <p:cNvPr id="7" name="TextBox 6">
            <a:extLst>
              <a:ext uri="{FF2B5EF4-FFF2-40B4-BE49-F238E27FC236}">
                <a16:creationId xmlns:a16="http://schemas.microsoft.com/office/drawing/2014/main" id="{912A951F-4DE7-8345-92FB-D637F4003692}"/>
              </a:ext>
            </a:extLst>
          </p:cNvPr>
          <p:cNvSpPr txBox="1"/>
          <p:nvPr/>
        </p:nvSpPr>
        <p:spPr>
          <a:xfrm>
            <a:off x="1718510" y="1821789"/>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Budgets</a:t>
            </a:r>
          </a:p>
        </p:txBody>
      </p:sp>
      <p:sp>
        <p:nvSpPr>
          <p:cNvPr id="8" name="TextBox 7">
            <a:extLst>
              <a:ext uri="{FF2B5EF4-FFF2-40B4-BE49-F238E27FC236}">
                <a16:creationId xmlns:a16="http://schemas.microsoft.com/office/drawing/2014/main" id="{A2043A7B-6266-3F45-B4E1-DFAC17AE5FA2}"/>
              </a:ext>
            </a:extLst>
          </p:cNvPr>
          <p:cNvSpPr txBox="1"/>
          <p:nvPr/>
        </p:nvSpPr>
        <p:spPr>
          <a:xfrm>
            <a:off x="1718510" y="3207902"/>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Budgets</a:t>
            </a:r>
          </a:p>
        </p:txBody>
      </p:sp>
      <p:sp>
        <p:nvSpPr>
          <p:cNvPr id="10" name="TextBox 9">
            <a:extLst>
              <a:ext uri="{FF2B5EF4-FFF2-40B4-BE49-F238E27FC236}">
                <a16:creationId xmlns:a16="http://schemas.microsoft.com/office/drawing/2014/main" id="{24DF151F-26FD-1A46-9405-EFCC083B73CE}"/>
              </a:ext>
            </a:extLst>
          </p:cNvPr>
          <p:cNvSpPr txBox="1"/>
          <p:nvPr/>
        </p:nvSpPr>
        <p:spPr>
          <a:xfrm>
            <a:off x="4260989" y="1821789"/>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and Usage Report</a:t>
            </a:r>
          </a:p>
        </p:txBody>
      </p:sp>
      <p:sp>
        <p:nvSpPr>
          <p:cNvPr id="11" name="TextBox 10">
            <a:extLst>
              <a:ext uri="{FF2B5EF4-FFF2-40B4-BE49-F238E27FC236}">
                <a16:creationId xmlns:a16="http://schemas.microsoft.com/office/drawing/2014/main" id="{905F6F68-16B1-424E-8753-1051B1417E07}"/>
              </a:ext>
            </a:extLst>
          </p:cNvPr>
          <p:cNvSpPr txBox="1"/>
          <p:nvPr/>
        </p:nvSpPr>
        <p:spPr>
          <a:xfrm>
            <a:off x="4260989" y="3207902"/>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and Usage Report</a:t>
            </a:r>
          </a:p>
        </p:txBody>
      </p:sp>
      <p:sp>
        <p:nvSpPr>
          <p:cNvPr id="12" name="TextBox 11">
            <a:extLst>
              <a:ext uri="{FF2B5EF4-FFF2-40B4-BE49-F238E27FC236}">
                <a16:creationId xmlns:a16="http://schemas.microsoft.com/office/drawing/2014/main" id="{33826652-2133-094A-AF4D-2A4BFFFB3194}"/>
              </a:ext>
            </a:extLst>
          </p:cNvPr>
          <p:cNvSpPr txBox="1"/>
          <p:nvPr/>
        </p:nvSpPr>
        <p:spPr>
          <a:xfrm>
            <a:off x="6616205" y="1821789"/>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Explorer</a:t>
            </a:r>
          </a:p>
        </p:txBody>
      </p:sp>
      <p:sp>
        <p:nvSpPr>
          <p:cNvPr id="14" name="TextBox 13">
            <a:extLst>
              <a:ext uri="{FF2B5EF4-FFF2-40B4-BE49-F238E27FC236}">
                <a16:creationId xmlns:a16="http://schemas.microsoft.com/office/drawing/2014/main" id="{28CB5EC8-028D-6F4C-A0B5-1D7441A6FD11}"/>
              </a:ext>
            </a:extLst>
          </p:cNvPr>
          <p:cNvSpPr txBox="1"/>
          <p:nvPr/>
        </p:nvSpPr>
        <p:spPr>
          <a:xfrm>
            <a:off x="6616205" y="3207902"/>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Explorer</a:t>
            </a:r>
          </a:p>
        </p:txBody>
      </p:sp>
      <p:cxnSp>
        <p:nvCxnSpPr>
          <p:cNvPr id="18" name="Straight Connector 17">
            <a:extLst>
              <a:ext uri="{FF2B5EF4-FFF2-40B4-BE49-F238E27FC236}">
                <a16:creationId xmlns:a16="http://schemas.microsoft.com/office/drawing/2014/main" id="{9543D0D0-5C8A-5043-9B6D-740CDE99A0A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C0ECA7-CF52-384B-9D77-C299192F4AE6}"/>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7422293-6277-CE4A-B2FC-F6E2C7325CB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C40447D4-40F3-FD4E-A7F6-BE7D8758B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1110589"/>
            <a:ext cx="711200" cy="711200"/>
          </a:xfrm>
          <a:prstGeom prst="rect">
            <a:avLst/>
          </a:prstGeom>
        </p:spPr>
      </p:pic>
      <p:pic>
        <p:nvPicPr>
          <p:cNvPr id="23" name="Graphic 22">
            <a:extLst>
              <a:ext uri="{FF2B5EF4-FFF2-40B4-BE49-F238E27FC236}">
                <a16:creationId xmlns:a16="http://schemas.microsoft.com/office/drawing/2014/main" id="{30DD11A5-77E2-064D-A1E3-4897027183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4324" y="1110589"/>
            <a:ext cx="711200" cy="711200"/>
          </a:xfrm>
          <a:prstGeom prst="rect">
            <a:avLst/>
          </a:prstGeom>
        </p:spPr>
      </p:pic>
      <p:pic>
        <p:nvPicPr>
          <p:cNvPr id="27" name="Graphic 26">
            <a:extLst>
              <a:ext uri="{FF2B5EF4-FFF2-40B4-BE49-F238E27FC236}">
                <a16:creationId xmlns:a16="http://schemas.microsoft.com/office/drawing/2014/main" id="{86A3E1E1-5DF5-B54E-AC11-6C49F054F4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69540" y="1110589"/>
            <a:ext cx="711200" cy="711200"/>
          </a:xfrm>
          <a:prstGeom prst="rect">
            <a:avLst/>
          </a:prstGeom>
        </p:spPr>
      </p:pic>
      <p:sp>
        <p:nvSpPr>
          <p:cNvPr id="22" name="TextBox 21">
            <a:extLst>
              <a:ext uri="{FF2B5EF4-FFF2-40B4-BE49-F238E27FC236}">
                <a16:creationId xmlns:a16="http://schemas.microsoft.com/office/drawing/2014/main" id="{0676C3DB-F1A6-D244-81A4-1F53E25B8D6A}"/>
              </a:ext>
            </a:extLst>
          </p:cNvPr>
          <p:cNvSpPr txBox="1"/>
          <p:nvPr/>
        </p:nvSpPr>
        <p:spPr>
          <a:xfrm>
            <a:off x="8888607" y="1809262"/>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Reserved Instance Reporting</a:t>
            </a:r>
          </a:p>
        </p:txBody>
      </p:sp>
      <p:sp>
        <p:nvSpPr>
          <p:cNvPr id="24" name="TextBox 23">
            <a:extLst>
              <a:ext uri="{FF2B5EF4-FFF2-40B4-BE49-F238E27FC236}">
                <a16:creationId xmlns:a16="http://schemas.microsoft.com/office/drawing/2014/main" id="{2B17E71C-E085-D743-AED4-94D07D5526E9}"/>
              </a:ext>
            </a:extLst>
          </p:cNvPr>
          <p:cNvSpPr txBox="1"/>
          <p:nvPr/>
        </p:nvSpPr>
        <p:spPr>
          <a:xfrm>
            <a:off x="8888607" y="3163422"/>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Reserved Instance Reporting</a:t>
            </a:r>
          </a:p>
        </p:txBody>
      </p:sp>
      <p:pic>
        <p:nvPicPr>
          <p:cNvPr id="28" name="Graphic 27">
            <a:extLst>
              <a:ext uri="{FF2B5EF4-FFF2-40B4-BE49-F238E27FC236}">
                <a16:creationId xmlns:a16="http://schemas.microsoft.com/office/drawing/2014/main" id="{B06B0A33-970D-7146-8F10-40CD6138DD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1942" y="1098062"/>
            <a:ext cx="711200" cy="711200"/>
          </a:xfrm>
          <a:prstGeom prst="rect">
            <a:avLst/>
          </a:prstGeom>
        </p:spPr>
      </p:pic>
      <p:pic>
        <p:nvPicPr>
          <p:cNvPr id="9" name="Graphic 8">
            <a:extLst>
              <a:ext uri="{FF2B5EF4-FFF2-40B4-BE49-F238E27FC236}">
                <a16:creationId xmlns:a16="http://schemas.microsoft.com/office/drawing/2014/main" id="{206F42AE-067D-0446-B0A4-74D2DB4C57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1845" y="2485166"/>
            <a:ext cx="711200" cy="711200"/>
          </a:xfrm>
          <a:prstGeom prst="rect">
            <a:avLst/>
          </a:prstGeom>
        </p:spPr>
      </p:pic>
      <p:pic>
        <p:nvPicPr>
          <p:cNvPr id="16" name="Graphic 15">
            <a:extLst>
              <a:ext uri="{FF2B5EF4-FFF2-40B4-BE49-F238E27FC236}">
                <a16:creationId xmlns:a16="http://schemas.microsoft.com/office/drawing/2014/main" id="{0DDBA2E2-4B71-7F4B-8BE2-7E75CF7C97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7588" y="2503309"/>
            <a:ext cx="711200" cy="711200"/>
          </a:xfrm>
          <a:prstGeom prst="rect">
            <a:avLst/>
          </a:prstGeom>
        </p:spPr>
      </p:pic>
      <p:pic>
        <p:nvPicPr>
          <p:cNvPr id="29" name="Graphic 28">
            <a:extLst>
              <a:ext uri="{FF2B5EF4-FFF2-40B4-BE49-F238E27FC236}">
                <a16:creationId xmlns:a16="http://schemas.microsoft.com/office/drawing/2014/main" id="{87465A0F-BD12-F148-B2A0-048D37BD0C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7821" y="2452222"/>
            <a:ext cx="711200" cy="711200"/>
          </a:xfrm>
          <a:prstGeom prst="rect">
            <a:avLst/>
          </a:prstGeom>
        </p:spPr>
      </p:pic>
      <p:pic>
        <p:nvPicPr>
          <p:cNvPr id="31" name="Graphic 30">
            <a:extLst>
              <a:ext uri="{FF2B5EF4-FFF2-40B4-BE49-F238E27FC236}">
                <a16:creationId xmlns:a16="http://schemas.microsoft.com/office/drawing/2014/main" id="{484EBE41-5659-2D4E-8E7A-6EF573D8E1D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88382" y="2466314"/>
            <a:ext cx="711200" cy="711200"/>
          </a:xfrm>
          <a:prstGeom prst="rect">
            <a:avLst/>
          </a:prstGeom>
        </p:spPr>
      </p:pic>
      <p:sp>
        <p:nvSpPr>
          <p:cNvPr id="32" name="Text Placeholder 3">
            <a:extLst>
              <a:ext uri="{FF2B5EF4-FFF2-40B4-BE49-F238E27FC236}">
                <a16:creationId xmlns:a16="http://schemas.microsoft.com/office/drawing/2014/main" id="{5248AE5C-5971-F340-93FE-818F8F431CF3}"/>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Tree>
    <p:extLst>
      <p:ext uri="{BB962C8B-B14F-4D97-AF65-F5344CB8AC3E}">
        <p14:creationId xmlns:p14="http://schemas.microsoft.com/office/powerpoint/2010/main" val="3676662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a:t>Blockchain</a:t>
            </a:r>
            <a:endParaRPr lang="en-US" dirty="0"/>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34</a:t>
            </a:fld>
            <a:endParaRPr lang="en-US" dirty="0"/>
          </a:p>
        </p:txBody>
      </p:sp>
      <p:pic>
        <p:nvPicPr>
          <p:cNvPr id="5" name="Graphic 4">
            <a:extLst>
              <a:ext uri="{FF2B5EF4-FFF2-40B4-BE49-F238E27FC236}">
                <a16:creationId xmlns:a16="http://schemas.microsoft.com/office/drawing/2014/main" id="{144BE5C1-E98F-D441-A024-7850AB985B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50" y="2280621"/>
            <a:ext cx="952500" cy="952500"/>
          </a:xfrm>
          <a:prstGeom prst="rect">
            <a:avLst/>
          </a:prstGeom>
        </p:spPr>
      </p:pic>
      <p:pic>
        <p:nvPicPr>
          <p:cNvPr id="19" name="Graphic 18">
            <a:extLst>
              <a:ext uri="{FF2B5EF4-FFF2-40B4-BE49-F238E27FC236}">
                <a16:creationId xmlns:a16="http://schemas.microsoft.com/office/drawing/2014/main" id="{0D1FF43B-8A03-0042-8A65-A5B554A278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50" y="3615359"/>
            <a:ext cx="952500" cy="952500"/>
          </a:xfrm>
          <a:prstGeom prst="rect">
            <a:avLst/>
          </a:prstGeom>
        </p:spPr>
      </p:pic>
    </p:spTree>
    <p:extLst>
      <p:ext uri="{BB962C8B-B14F-4D97-AF65-F5344CB8AC3E}">
        <p14:creationId xmlns:p14="http://schemas.microsoft.com/office/powerpoint/2010/main" val="1895938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CFAE5-C16C-C447-B2C0-DDE57E4F0B43}"/>
              </a:ext>
            </a:extLst>
          </p:cNvPr>
          <p:cNvSpPr>
            <a:spLocks noGrp="1"/>
          </p:cNvSpPr>
          <p:nvPr>
            <p:ph type="sldNum" sz="quarter" idx="10"/>
          </p:nvPr>
        </p:nvSpPr>
        <p:spPr/>
        <p:txBody>
          <a:bodyPr/>
          <a:lstStyle/>
          <a:p>
            <a:fld id="{0E0E0192-C642-4D4F-AE82-A0D0DC02E26B}" type="slidenum">
              <a:rPr lang="en-US" smtClean="0"/>
              <a:t>35</a:t>
            </a:fld>
            <a:endParaRPr lang="en-US" dirty="0"/>
          </a:p>
        </p:txBody>
      </p:sp>
      <p:sp>
        <p:nvSpPr>
          <p:cNvPr id="3" name="Title 2">
            <a:extLst>
              <a:ext uri="{FF2B5EF4-FFF2-40B4-BE49-F238E27FC236}">
                <a16:creationId xmlns:a16="http://schemas.microsoft.com/office/drawing/2014/main" id="{7767611E-6D29-7848-9A55-4ABE5442C7F9}"/>
              </a:ext>
            </a:extLst>
          </p:cNvPr>
          <p:cNvSpPr>
            <a:spLocks noGrp="1"/>
          </p:cNvSpPr>
          <p:nvPr>
            <p:ph type="title"/>
          </p:nvPr>
        </p:nvSpPr>
        <p:spPr/>
        <p:txBody>
          <a:bodyPr/>
          <a:lstStyle/>
          <a:p>
            <a:r>
              <a:rPr lang="en-US" dirty="0"/>
              <a:t>Blockchain</a:t>
            </a:r>
          </a:p>
        </p:txBody>
      </p:sp>
      <p:sp>
        <p:nvSpPr>
          <p:cNvPr id="4" name="Text Placeholder 3">
            <a:extLst>
              <a:ext uri="{FF2B5EF4-FFF2-40B4-BE49-F238E27FC236}">
                <a16:creationId xmlns:a16="http://schemas.microsoft.com/office/drawing/2014/main" id="{B06415F9-26E6-814F-820C-6F52EAEA23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BB184A7B-8E68-4D4E-883E-8BBEE3208C91}"/>
              </a:ext>
            </a:extLst>
          </p:cNvPr>
          <p:cNvSpPr txBox="1"/>
          <p:nvPr/>
        </p:nvSpPr>
        <p:spPr>
          <a:xfrm>
            <a:off x="1975731" y="1810595"/>
            <a:ext cx="202796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Managed Blockchain</a:t>
            </a:r>
          </a:p>
        </p:txBody>
      </p:sp>
      <p:sp>
        <p:nvSpPr>
          <p:cNvPr id="9" name="TextBox 8">
            <a:extLst>
              <a:ext uri="{FF2B5EF4-FFF2-40B4-BE49-F238E27FC236}">
                <a16:creationId xmlns:a16="http://schemas.microsoft.com/office/drawing/2014/main" id="{5C96B10F-BC91-2246-94C1-2A53F87A0A7F}"/>
              </a:ext>
            </a:extLst>
          </p:cNvPr>
          <p:cNvSpPr txBox="1"/>
          <p:nvPr/>
        </p:nvSpPr>
        <p:spPr>
          <a:xfrm>
            <a:off x="4200682" y="1810595"/>
            <a:ext cx="2316668" cy="523220"/>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Quantum </a:t>
            </a:r>
            <a:r>
              <a:rPr lang="pt" sz="1400" dirty="0" err="1">
                <a:solidFill>
                  <a:schemeClr val="bg1"/>
                </a:solidFill>
                <a:latin typeface="+mj-lt"/>
                <a:ea typeface="Amazon Ember" panose="020B0603020204020204" pitchFamily="34" charset="0"/>
                <a:cs typeface="Amazon Ember" panose="020B0603020204020204" pitchFamily="34" charset="0"/>
              </a:rPr>
              <a:t>Ledger</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Database</a:t>
            </a:r>
            <a:r>
              <a:rPr lang="pt" sz="1400" dirty="0">
                <a:solidFill>
                  <a:schemeClr val="bg1"/>
                </a:solidFill>
                <a:latin typeface="+mj-lt"/>
                <a:ea typeface="Amazon Ember" panose="020B0603020204020204" pitchFamily="34" charset="0"/>
                <a:cs typeface="Amazon Ember" panose="020B0603020204020204" pitchFamily="34" charset="0"/>
              </a:rPr>
              <a:t> (QLDB)</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2FBFDB9F-C5D2-834B-841E-C35B4C5B803F}"/>
              </a:ext>
            </a:extLst>
          </p:cNvPr>
          <p:cNvSpPr txBox="1"/>
          <p:nvPr/>
        </p:nvSpPr>
        <p:spPr>
          <a:xfrm>
            <a:off x="1975731" y="3206922"/>
            <a:ext cx="202796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Managed Blockchain</a:t>
            </a:r>
          </a:p>
        </p:txBody>
      </p:sp>
      <p:sp>
        <p:nvSpPr>
          <p:cNvPr id="11" name="TextBox 10">
            <a:extLst>
              <a:ext uri="{FF2B5EF4-FFF2-40B4-BE49-F238E27FC236}">
                <a16:creationId xmlns:a16="http://schemas.microsoft.com/office/drawing/2014/main" id="{1E476246-162D-9346-9D45-4895B08D48DC}"/>
              </a:ext>
            </a:extLst>
          </p:cNvPr>
          <p:cNvSpPr txBox="1"/>
          <p:nvPr/>
        </p:nvSpPr>
        <p:spPr>
          <a:xfrm>
            <a:off x="4200682" y="3206922"/>
            <a:ext cx="2316668" cy="523220"/>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Quantum </a:t>
            </a:r>
            <a:r>
              <a:rPr lang="pt" sz="1400" dirty="0" err="1">
                <a:solidFill>
                  <a:schemeClr val="bg1"/>
                </a:solidFill>
                <a:latin typeface="+mj-lt"/>
                <a:ea typeface="Amazon Ember" panose="020B0603020204020204" pitchFamily="34" charset="0"/>
                <a:cs typeface="Amazon Ember" panose="020B0603020204020204" pitchFamily="34" charset="0"/>
              </a:rPr>
              <a:t>Ledger</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Database</a:t>
            </a:r>
            <a:r>
              <a:rPr lang="pt" sz="1400" dirty="0">
                <a:solidFill>
                  <a:schemeClr val="bg1"/>
                </a:solidFill>
                <a:latin typeface="+mj-lt"/>
                <a:ea typeface="Amazon Ember" panose="020B0603020204020204" pitchFamily="34" charset="0"/>
                <a:cs typeface="Amazon Ember" panose="020B0603020204020204" pitchFamily="34" charset="0"/>
              </a:rPr>
              <a:t> (QLDB)</a:t>
            </a:r>
            <a:endParaRPr lang="en-US" sz="1400" dirty="0">
              <a:solidFill>
                <a:schemeClr val="bg1"/>
              </a:solidFill>
              <a:latin typeface="+mj-lt"/>
              <a:ea typeface="Amazon Ember" panose="020B0603020204020204" pitchFamily="34" charset="0"/>
              <a:cs typeface="Amazon Ember" panose="020B0603020204020204" pitchFamily="34" charset="0"/>
            </a:endParaRPr>
          </a:p>
        </p:txBody>
      </p:sp>
      <p:cxnSp>
        <p:nvCxnSpPr>
          <p:cNvPr id="14" name="Straight Connector 13">
            <a:extLst>
              <a:ext uri="{FF2B5EF4-FFF2-40B4-BE49-F238E27FC236}">
                <a16:creationId xmlns:a16="http://schemas.microsoft.com/office/drawing/2014/main" id="{1EBDBFC1-6C38-B34D-8E86-2340A5CD030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97E6391-64EB-6F41-A24C-F48FF19898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4111" y="1110196"/>
            <a:ext cx="711200" cy="711200"/>
          </a:xfrm>
          <a:prstGeom prst="rect">
            <a:avLst/>
          </a:prstGeom>
        </p:spPr>
      </p:pic>
      <p:pic>
        <p:nvPicPr>
          <p:cNvPr id="19" name="Graphic 18">
            <a:extLst>
              <a:ext uri="{FF2B5EF4-FFF2-40B4-BE49-F238E27FC236}">
                <a16:creationId xmlns:a16="http://schemas.microsoft.com/office/drawing/2014/main" id="{FBFDCCC6-A817-2B4D-9DB6-E4EC11D659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3416" y="1110196"/>
            <a:ext cx="711200" cy="711200"/>
          </a:xfrm>
          <a:prstGeom prst="rect">
            <a:avLst/>
          </a:prstGeom>
        </p:spPr>
      </p:pic>
      <p:pic>
        <p:nvPicPr>
          <p:cNvPr id="27" name="Graphic 26">
            <a:extLst>
              <a:ext uri="{FF2B5EF4-FFF2-40B4-BE49-F238E27FC236}">
                <a16:creationId xmlns:a16="http://schemas.microsoft.com/office/drawing/2014/main" id="{66BC9502-1E45-A743-82CC-BF216956B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3416" y="2483479"/>
            <a:ext cx="711200" cy="711200"/>
          </a:xfrm>
          <a:prstGeom prst="rect">
            <a:avLst/>
          </a:prstGeom>
        </p:spPr>
      </p:pic>
      <p:pic>
        <p:nvPicPr>
          <p:cNvPr id="29" name="Graphic 28">
            <a:extLst>
              <a:ext uri="{FF2B5EF4-FFF2-40B4-BE49-F238E27FC236}">
                <a16:creationId xmlns:a16="http://schemas.microsoft.com/office/drawing/2014/main" id="{43040857-2B67-504E-8189-4661EFB311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34111" y="2521795"/>
            <a:ext cx="711200" cy="711200"/>
          </a:xfrm>
          <a:prstGeom prst="rect">
            <a:avLst/>
          </a:prstGeom>
        </p:spPr>
      </p:pic>
    </p:spTree>
    <p:extLst>
      <p:ext uri="{BB962C8B-B14F-4D97-AF65-F5344CB8AC3E}">
        <p14:creationId xmlns:p14="http://schemas.microsoft.com/office/powerpoint/2010/main" val="3016740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Business Applications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36</a:t>
            </a:fld>
            <a:endParaRPr lang="en-US" dirty="0"/>
          </a:p>
        </p:txBody>
      </p:sp>
      <p:pic>
        <p:nvPicPr>
          <p:cNvPr id="5" name="Graphic 4">
            <a:extLst>
              <a:ext uri="{FF2B5EF4-FFF2-40B4-BE49-F238E27FC236}">
                <a16:creationId xmlns:a16="http://schemas.microsoft.com/office/drawing/2014/main" id="{D7BF87FA-BB17-0944-829D-108503BFA3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2280621"/>
            <a:ext cx="952500" cy="952500"/>
          </a:xfrm>
          <a:prstGeom prst="rect">
            <a:avLst/>
          </a:prstGeom>
        </p:spPr>
      </p:pic>
      <p:pic>
        <p:nvPicPr>
          <p:cNvPr id="27" name="Graphic 26">
            <a:extLst>
              <a:ext uri="{FF2B5EF4-FFF2-40B4-BE49-F238E27FC236}">
                <a16:creationId xmlns:a16="http://schemas.microsoft.com/office/drawing/2014/main" id="{77887BDF-1C0E-0446-A512-38FAAAC916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3533698"/>
            <a:ext cx="952500" cy="952500"/>
          </a:xfrm>
          <a:prstGeom prst="rect">
            <a:avLst/>
          </a:prstGeom>
        </p:spPr>
      </p:pic>
    </p:spTree>
    <p:extLst>
      <p:ext uri="{BB962C8B-B14F-4D97-AF65-F5344CB8AC3E}">
        <p14:creationId xmlns:p14="http://schemas.microsoft.com/office/powerpoint/2010/main" val="1077973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BD65E3-17AF-354C-88D1-20B4C34093CA}"/>
              </a:ext>
            </a:extLst>
          </p:cNvPr>
          <p:cNvSpPr>
            <a:spLocks noGrp="1"/>
          </p:cNvSpPr>
          <p:nvPr>
            <p:ph type="sldNum" sz="quarter" idx="10"/>
          </p:nvPr>
        </p:nvSpPr>
        <p:spPr/>
        <p:txBody>
          <a:bodyPr/>
          <a:lstStyle/>
          <a:p>
            <a:fld id="{0E0E0192-C642-4D4F-AE82-A0D0DC02E26B}" type="slidenum">
              <a:rPr lang="en-US" smtClean="0"/>
              <a:t>37</a:t>
            </a:fld>
            <a:endParaRPr lang="en-US" dirty="0"/>
          </a:p>
        </p:txBody>
      </p:sp>
      <p:sp>
        <p:nvSpPr>
          <p:cNvPr id="3" name="Title 2">
            <a:extLst>
              <a:ext uri="{FF2B5EF4-FFF2-40B4-BE49-F238E27FC236}">
                <a16:creationId xmlns:a16="http://schemas.microsoft.com/office/drawing/2014/main" id="{9630AA11-27A8-6E4E-B2C2-E02696E53E74}"/>
              </a:ext>
            </a:extLst>
          </p:cNvPr>
          <p:cNvSpPr>
            <a:spLocks noGrp="1"/>
          </p:cNvSpPr>
          <p:nvPr>
            <p:ph type="title"/>
          </p:nvPr>
        </p:nvSpPr>
        <p:spPr>
          <a:xfrm>
            <a:off x="202294" y="390334"/>
            <a:ext cx="6532780" cy="559397"/>
          </a:xfrm>
        </p:spPr>
        <p:txBody>
          <a:bodyPr/>
          <a:lstStyle/>
          <a:p>
            <a:r>
              <a:rPr lang="en-US" dirty="0"/>
              <a:t>Business Applications</a:t>
            </a:r>
          </a:p>
        </p:txBody>
      </p:sp>
      <p:sp>
        <p:nvSpPr>
          <p:cNvPr id="5" name="TextBox 4">
            <a:extLst>
              <a:ext uri="{FF2B5EF4-FFF2-40B4-BE49-F238E27FC236}">
                <a16:creationId xmlns:a16="http://schemas.microsoft.com/office/drawing/2014/main" id="{7DCD6F96-5735-5D49-B3EA-81172776FA1C}"/>
              </a:ext>
            </a:extLst>
          </p:cNvPr>
          <p:cNvSpPr txBox="1"/>
          <p:nvPr/>
        </p:nvSpPr>
        <p:spPr>
          <a:xfrm>
            <a:off x="2020761" y="1921289"/>
            <a:ext cx="202796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Alexa for Business</a:t>
            </a:r>
          </a:p>
        </p:txBody>
      </p:sp>
      <p:sp>
        <p:nvSpPr>
          <p:cNvPr id="6" name="TextBox 5">
            <a:extLst>
              <a:ext uri="{FF2B5EF4-FFF2-40B4-BE49-F238E27FC236}">
                <a16:creationId xmlns:a16="http://schemas.microsoft.com/office/drawing/2014/main" id="{8B869D80-8012-EC46-9EAB-087565A603D1}"/>
              </a:ext>
            </a:extLst>
          </p:cNvPr>
          <p:cNvSpPr txBox="1"/>
          <p:nvPr/>
        </p:nvSpPr>
        <p:spPr>
          <a:xfrm>
            <a:off x="4211833" y="1921289"/>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Chime</a:t>
            </a:r>
            <a:endParaRPr lang="en-US" sz="1400" dirty="0">
              <a:solidFill>
                <a:schemeClr val="bg1"/>
              </a:solidFill>
              <a:latin typeface="+mj-lt"/>
              <a:ea typeface="Amazon Ember" panose="020B0603020204020204" pitchFamily="34" charset="0"/>
              <a:cs typeface="Amazon Ember" panose="020B0603020204020204" pitchFamily="34" charset="0"/>
            </a:endParaRPr>
          </a:p>
        </p:txBody>
      </p:sp>
      <p:cxnSp>
        <p:nvCxnSpPr>
          <p:cNvPr id="7" name="Straight Connector 6">
            <a:extLst>
              <a:ext uri="{FF2B5EF4-FFF2-40B4-BE49-F238E27FC236}">
                <a16:creationId xmlns:a16="http://schemas.microsoft.com/office/drawing/2014/main" id="{BA9EC9DB-E702-0F48-8860-EE3178E689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FE431D-1396-2A43-99D4-A1B98DA9952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14B6B2-F7F5-324C-9D2B-C1F67B805331}"/>
              </a:ext>
            </a:extLst>
          </p:cNvPr>
          <p:cNvSpPr txBox="1"/>
          <p:nvPr/>
        </p:nvSpPr>
        <p:spPr>
          <a:xfrm>
            <a:off x="6631365" y="1921289"/>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WorkMail</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D504DAF8-F12C-444D-B2FB-8A2457FF909A}"/>
              </a:ext>
            </a:extLst>
          </p:cNvPr>
          <p:cNvSpPr txBox="1"/>
          <p:nvPr/>
        </p:nvSpPr>
        <p:spPr>
          <a:xfrm>
            <a:off x="2020761" y="3363790"/>
            <a:ext cx="202796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Alexa for Business</a:t>
            </a:r>
          </a:p>
        </p:txBody>
      </p:sp>
      <p:sp>
        <p:nvSpPr>
          <p:cNvPr id="15" name="TextBox 14">
            <a:extLst>
              <a:ext uri="{FF2B5EF4-FFF2-40B4-BE49-F238E27FC236}">
                <a16:creationId xmlns:a16="http://schemas.microsoft.com/office/drawing/2014/main" id="{650C192A-8FF7-0E47-AC3C-BA9A48C8843E}"/>
              </a:ext>
            </a:extLst>
          </p:cNvPr>
          <p:cNvSpPr txBox="1"/>
          <p:nvPr/>
        </p:nvSpPr>
        <p:spPr>
          <a:xfrm>
            <a:off x="4211833" y="3363790"/>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Chime</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43934A55-A6D1-6F40-9DBD-560072C7A6E3}"/>
              </a:ext>
            </a:extLst>
          </p:cNvPr>
          <p:cNvSpPr txBox="1"/>
          <p:nvPr/>
        </p:nvSpPr>
        <p:spPr>
          <a:xfrm>
            <a:off x="6631365" y="3363790"/>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WorkMail</a:t>
            </a:r>
            <a:endParaRPr lang="en-US" sz="1400" dirty="0">
              <a:solidFill>
                <a:schemeClr val="bg1"/>
              </a:solidFill>
              <a:latin typeface="+mj-lt"/>
              <a:ea typeface="Amazon Ember" panose="020B0603020204020204" pitchFamily="34" charset="0"/>
              <a:cs typeface="Amazon Ember" panose="020B0603020204020204" pitchFamily="34" charset="0"/>
            </a:endParaRPr>
          </a:p>
        </p:txBody>
      </p:sp>
      <p:pic>
        <p:nvPicPr>
          <p:cNvPr id="19" name="Graphic 18">
            <a:extLst>
              <a:ext uri="{FF2B5EF4-FFF2-40B4-BE49-F238E27FC236}">
                <a16:creationId xmlns:a16="http://schemas.microsoft.com/office/drawing/2014/main" id="{252A94DD-A3EF-EE43-9635-7A1AD0663D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9141" y="1183419"/>
            <a:ext cx="711200" cy="711200"/>
          </a:xfrm>
          <a:prstGeom prst="rect">
            <a:avLst/>
          </a:prstGeom>
        </p:spPr>
      </p:pic>
      <p:pic>
        <p:nvPicPr>
          <p:cNvPr id="31" name="Graphic 30">
            <a:extLst>
              <a:ext uri="{FF2B5EF4-FFF2-40B4-BE49-F238E27FC236}">
                <a16:creationId xmlns:a16="http://schemas.microsoft.com/office/drawing/2014/main" id="{1DB0BF1D-4687-8647-AF1C-5A669B4876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4099" y="1183419"/>
            <a:ext cx="711200" cy="711200"/>
          </a:xfrm>
          <a:prstGeom prst="rect">
            <a:avLst/>
          </a:prstGeom>
        </p:spPr>
      </p:pic>
      <p:pic>
        <p:nvPicPr>
          <p:cNvPr id="18" name="Graphic 17">
            <a:extLst>
              <a:ext uri="{FF2B5EF4-FFF2-40B4-BE49-F238E27FC236}">
                <a16:creationId xmlns:a16="http://schemas.microsoft.com/office/drawing/2014/main" id="{A60E9900-B801-D24E-B123-C72F4FC871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9141" y="2570815"/>
            <a:ext cx="711200" cy="711200"/>
          </a:xfrm>
          <a:prstGeom prst="rect">
            <a:avLst/>
          </a:prstGeom>
        </p:spPr>
      </p:pic>
      <p:pic>
        <p:nvPicPr>
          <p:cNvPr id="30" name="Graphic 29">
            <a:extLst>
              <a:ext uri="{FF2B5EF4-FFF2-40B4-BE49-F238E27FC236}">
                <a16:creationId xmlns:a16="http://schemas.microsoft.com/office/drawing/2014/main" id="{4580ACE5-847F-D442-B32C-1960DBFEEE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4099" y="2570815"/>
            <a:ext cx="711200" cy="711200"/>
          </a:xfrm>
          <a:prstGeom prst="rect">
            <a:avLst/>
          </a:prstGeom>
        </p:spPr>
      </p:pic>
      <p:sp>
        <p:nvSpPr>
          <p:cNvPr id="32" name="Text Placeholder 3">
            <a:extLst>
              <a:ext uri="{FF2B5EF4-FFF2-40B4-BE49-F238E27FC236}">
                <a16:creationId xmlns:a16="http://schemas.microsoft.com/office/drawing/2014/main" id="{DAFD83CE-E2B4-924A-A7D0-ABE35B9D2D06}"/>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pic>
        <p:nvPicPr>
          <p:cNvPr id="24" name="Graphic 23">
            <a:extLst>
              <a:ext uri="{FF2B5EF4-FFF2-40B4-BE49-F238E27FC236}">
                <a16:creationId xmlns:a16="http://schemas.microsoft.com/office/drawing/2014/main" id="{870EBC6C-AE71-5446-B212-682A9981B3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14567" y="1161493"/>
            <a:ext cx="711200" cy="711200"/>
          </a:xfrm>
          <a:prstGeom prst="rect">
            <a:avLst/>
          </a:prstGeom>
        </p:spPr>
      </p:pic>
      <p:pic>
        <p:nvPicPr>
          <p:cNvPr id="8" name="Graphic 7">
            <a:extLst>
              <a:ext uri="{FF2B5EF4-FFF2-40B4-BE49-F238E27FC236}">
                <a16:creationId xmlns:a16="http://schemas.microsoft.com/office/drawing/2014/main" id="{F1211C69-C4AD-0C45-A3D0-1D11B0B436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66802" y="2570815"/>
            <a:ext cx="711200" cy="711200"/>
          </a:xfrm>
          <a:prstGeom prst="rect">
            <a:avLst/>
          </a:prstGeom>
        </p:spPr>
      </p:pic>
    </p:spTree>
    <p:extLst>
      <p:ext uri="{BB962C8B-B14F-4D97-AF65-F5344CB8AC3E}">
        <p14:creationId xmlns:p14="http://schemas.microsoft.com/office/powerpoint/2010/main" val="1987363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Compute</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38</a:t>
            </a:fld>
            <a:endParaRPr lang="en-US" dirty="0"/>
          </a:p>
        </p:txBody>
      </p:sp>
      <p:pic>
        <p:nvPicPr>
          <p:cNvPr id="7" name="Graphic 6">
            <a:extLst>
              <a:ext uri="{FF2B5EF4-FFF2-40B4-BE49-F238E27FC236}">
                <a16:creationId xmlns:a16="http://schemas.microsoft.com/office/drawing/2014/main" id="{377AC8CF-243B-424C-A660-DFFA823506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3650" y="2280621"/>
            <a:ext cx="952500" cy="952500"/>
          </a:xfrm>
          <a:prstGeom prst="rect">
            <a:avLst/>
          </a:prstGeom>
        </p:spPr>
      </p:pic>
      <p:pic>
        <p:nvPicPr>
          <p:cNvPr id="71" name="Graphic 70">
            <a:extLst>
              <a:ext uri="{FF2B5EF4-FFF2-40B4-BE49-F238E27FC236}">
                <a16:creationId xmlns:a16="http://schemas.microsoft.com/office/drawing/2014/main" id="{DF9567B7-D366-9847-86A4-9B49736422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3650" y="3628611"/>
            <a:ext cx="952500" cy="952500"/>
          </a:xfrm>
          <a:prstGeom prst="rect">
            <a:avLst/>
          </a:prstGeom>
        </p:spPr>
      </p:pic>
    </p:spTree>
    <p:extLst>
      <p:ext uri="{BB962C8B-B14F-4D97-AF65-F5344CB8AC3E}">
        <p14:creationId xmlns:p14="http://schemas.microsoft.com/office/powerpoint/2010/main" val="3081158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39</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1/5</a:t>
            </a:r>
          </a:p>
        </p:txBody>
      </p:sp>
      <p:sp>
        <p:nvSpPr>
          <p:cNvPr id="14" name="TextBox 13">
            <a:extLst>
              <a:ext uri="{FF2B5EF4-FFF2-40B4-BE49-F238E27FC236}">
                <a16:creationId xmlns:a16="http://schemas.microsoft.com/office/drawing/2014/main" id="{4256BB3C-8013-824D-8B2A-F604C7B4DC6C}"/>
              </a:ext>
            </a:extLst>
          </p:cNvPr>
          <p:cNvSpPr txBox="1"/>
          <p:nvPr/>
        </p:nvSpPr>
        <p:spPr>
          <a:xfrm>
            <a:off x="1927650" y="3226235"/>
            <a:ext cx="1513305" cy="307777"/>
          </a:xfrm>
          <a:prstGeom prst="rect">
            <a:avLst/>
          </a:prstGeom>
          <a:noFill/>
        </p:spPr>
        <p:txBody>
          <a:bodyPr wrap="square" rtlCol="0">
            <a:spAutoFit/>
          </a:bodyPr>
          <a:lstStyle/>
          <a:p>
            <a:pPr algn="ctr"/>
            <a:r>
              <a:rPr lang="en-US" sz="1400" dirty="0">
                <a:solidFill>
                  <a:schemeClr val="bg1"/>
                </a:solidFill>
              </a:rPr>
              <a:t>Amazon EC2</a:t>
            </a:r>
          </a:p>
        </p:txBody>
      </p:sp>
      <p:sp>
        <p:nvSpPr>
          <p:cNvPr id="15" name="TextBox 14">
            <a:extLst>
              <a:ext uri="{FF2B5EF4-FFF2-40B4-BE49-F238E27FC236}">
                <a16:creationId xmlns:a16="http://schemas.microsoft.com/office/drawing/2014/main" id="{E3C0960A-3D31-6D47-8EAA-93DE09090CDD}"/>
              </a:ext>
            </a:extLst>
          </p:cNvPr>
          <p:cNvSpPr txBox="1"/>
          <p:nvPr/>
        </p:nvSpPr>
        <p:spPr>
          <a:xfrm>
            <a:off x="1927650" y="1955255"/>
            <a:ext cx="1513305" cy="307777"/>
          </a:xfrm>
          <a:prstGeom prst="rect">
            <a:avLst/>
          </a:prstGeom>
          <a:noFill/>
        </p:spPr>
        <p:txBody>
          <a:bodyPr wrap="square" rtlCol="0">
            <a:spAutoFit/>
          </a:bodyPr>
          <a:lstStyle/>
          <a:p>
            <a:pPr algn="ctr"/>
            <a:r>
              <a:rPr lang="en-US" sz="1400" dirty="0">
                <a:solidFill>
                  <a:schemeClr val="bg1"/>
                </a:solidFill>
              </a:rPr>
              <a:t>Amazon EC2</a:t>
            </a:r>
          </a:p>
        </p:txBody>
      </p:sp>
      <p:pic>
        <p:nvPicPr>
          <p:cNvPr id="9" name="Graphic 8">
            <a:extLst>
              <a:ext uri="{FF2B5EF4-FFF2-40B4-BE49-F238E27FC236}">
                <a16:creationId xmlns:a16="http://schemas.microsoft.com/office/drawing/2014/main" id="{0CFADCF2-BD45-E64B-885E-54763259CE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8702" y="1158419"/>
            <a:ext cx="711200" cy="711200"/>
          </a:xfrm>
          <a:prstGeom prst="rect">
            <a:avLst/>
          </a:prstGeom>
        </p:spPr>
      </p:pic>
      <p:sp>
        <p:nvSpPr>
          <p:cNvPr id="105" name="TextBox 104">
            <a:extLst>
              <a:ext uri="{FF2B5EF4-FFF2-40B4-BE49-F238E27FC236}">
                <a16:creationId xmlns:a16="http://schemas.microsoft.com/office/drawing/2014/main" id="{6CA15AED-35F1-B741-B625-344B2F890384}"/>
              </a:ext>
            </a:extLst>
          </p:cNvPr>
          <p:cNvSpPr txBox="1"/>
          <p:nvPr/>
        </p:nvSpPr>
        <p:spPr>
          <a:xfrm>
            <a:off x="6354564" y="3649605"/>
            <a:ext cx="1513305" cy="276999"/>
          </a:xfrm>
          <a:prstGeom prst="rect">
            <a:avLst/>
          </a:prstGeom>
          <a:noFill/>
        </p:spPr>
        <p:txBody>
          <a:bodyPr wrap="square" rtlCol="0">
            <a:spAutoFit/>
          </a:bodyPr>
          <a:lstStyle/>
          <a:p>
            <a:pPr algn="ctr"/>
            <a:r>
              <a:rPr lang="en-US" sz="1200" dirty="0">
                <a:solidFill>
                  <a:schemeClr val="bg1"/>
                </a:solidFill>
              </a:rPr>
              <a:t>T3 instance</a:t>
            </a:r>
          </a:p>
        </p:txBody>
      </p:sp>
      <p:pic>
        <p:nvPicPr>
          <p:cNvPr id="122" name="Graphic 121">
            <a:extLst>
              <a:ext uri="{FF2B5EF4-FFF2-40B4-BE49-F238E27FC236}">
                <a16:creationId xmlns:a16="http://schemas.microsoft.com/office/drawing/2014/main" id="{53A5DF22-44BD-8148-BB35-5EE69A9C69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6266" y="2531909"/>
            <a:ext cx="469900" cy="469900"/>
          </a:xfrm>
          <a:prstGeom prst="rect">
            <a:avLst/>
          </a:prstGeom>
        </p:spPr>
      </p:pic>
      <p:pic>
        <p:nvPicPr>
          <p:cNvPr id="125" name="Graphic 124">
            <a:extLst>
              <a:ext uri="{FF2B5EF4-FFF2-40B4-BE49-F238E27FC236}">
                <a16:creationId xmlns:a16="http://schemas.microsoft.com/office/drawing/2014/main" id="{11C4BCC5-D125-BA47-BEFC-6B908EB51C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2417" y="4697299"/>
            <a:ext cx="469900" cy="469900"/>
          </a:xfrm>
          <a:prstGeom prst="rect">
            <a:avLst/>
          </a:prstGeom>
        </p:spPr>
      </p:pic>
      <p:pic>
        <p:nvPicPr>
          <p:cNvPr id="126" name="Graphic 125">
            <a:extLst>
              <a:ext uri="{FF2B5EF4-FFF2-40B4-BE49-F238E27FC236}">
                <a16:creationId xmlns:a16="http://schemas.microsoft.com/office/drawing/2014/main" id="{24D4C0B5-880D-6E4B-AEC3-23364BAF89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2417" y="3258471"/>
            <a:ext cx="469900" cy="469900"/>
          </a:xfrm>
          <a:prstGeom prst="rect">
            <a:avLst/>
          </a:prstGeom>
        </p:spPr>
      </p:pic>
      <p:pic>
        <p:nvPicPr>
          <p:cNvPr id="127" name="Graphic 126">
            <a:extLst>
              <a:ext uri="{FF2B5EF4-FFF2-40B4-BE49-F238E27FC236}">
                <a16:creationId xmlns:a16="http://schemas.microsoft.com/office/drawing/2014/main" id="{B2F36A1C-9340-DE4A-BF69-A18931D70A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92417" y="3979951"/>
            <a:ext cx="469900" cy="469900"/>
          </a:xfrm>
          <a:prstGeom prst="rect">
            <a:avLst/>
          </a:prstGeom>
        </p:spPr>
      </p:pic>
      <p:pic>
        <p:nvPicPr>
          <p:cNvPr id="128" name="Graphic 127">
            <a:extLst>
              <a:ext uri="{FF2B5EF4-FFF2-40B4-BE49-F238E27FC236}">
                <a16:creationId xmlns:a16="http://schemas.microsoft.com/office/drawing/2014/main" id="{7D0BD519-C650-F448-9A05-39DCCB204A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25710" y="3961457"/>
            <a:ext cx="469900" cy="469900"/>
          </a:xfrm>
          <a:prstGeom prst="rect">
            <a:avLst/>
          </a:prstGeom>
        </p:spPr>
      </p:pic>
      <p:pic>
        <p:nvPicPr>
          <p:cNvPr id="131" name="Graphic 130">
            <a:extLst>
              <a:ext uri="{FF2B5EF4-FFF2-40B4-BE49-F238E27FC236}">
                <a16:creationId xmlns:a16="http://schemas.microsoft.com/office/drawing/2014/main" id="{52C691F6-EBCF-8147-8582-B868CE2A6A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16583" y="5571363"/>
            <a:ext cx="469900" cy="469900"/>
          </a:xfrm>
          <a:prstGeom prst="rect">
            <a:avLst/>
          </a:prstGeom>
        </p:spPr>
      </p:pic>
      <p:pic>
        <p:nvPicPr>
          <p:cNvPr id="132" name="Graphic 131">
            <a:extLst>
              <a:ext uri="{FF2B5EF4-FFF2-40B4-BE49-F238E27FC236}">
                <a16:creationId xmlns:a16="http://schemas.microsoft.com/office/drawing/2014/main" id="{497772B3-E84F-AA45-985C-FF489B638A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16583" y="4754625"/>
            <a:ext cx="469900" cy="469900"/>
          </a:xfrm>
          <a:prstGeom prst="rect">
            <a:avLst/>
          </a:prstGeom>
        </p:spPr>
      </p:pic>
      <p:pic>
        <p:nvPicPr>
          <p:cNvPr id="133" name="Graphic 132">
            <a:extLst>
              <a:ext uri="{FF2B5EF4-FFF2-40B4-BE49-F238E27FC236}">
                <a16:creationId xmlns:a16="http://schemas.microsoft.com/office/drawing/2014/main" id="{7E5453F2-802C-6446-91FA-CB0C876162A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75502" y="2558306"/>
            <a:ext cx="469900" cy="469900"/>
          </a:xfrm>
          <a:prstGeom prst="rect">
            <a:avLst/>
          </a:prstGeom>
        </p:spPr>
      </p:pic>
      <p:pic>
        <p:nvPicPr>
          <p:cNvPr id="134" name="Graphic 133">
            <a:extLst>
              <a:ext uri="{FF2B5EF4-FFF2-40B4-BE49-F238E27FC236}">
                <a16:creationId xmlns:a16="http://schemas.microsoft.com/office/drawing/2014/main" id="{B983EF89-C82B-0849-A9D5-8A094AF44A8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24980" y="5398304"/>
            <a:ext cx="469900" cy="469900"/>
          </a:xfrm>
          <a:prstGeom prst="rect">
            <a:avLst/>
          </a:prstGeom>
        </p:spPr>
      </p:pic>
      <p:pic>
        <p:nvPicPr>
          <p:cNvPr id="135" name="Graphic 134">
            <a:extLst>
              <a:ext uri="{FF2B5EF4-FFF2-40B4-BE49-F238E27FC236}">
                <a16:creationId xmlns:a16="http://schemas.microsoft.com/office/drawing/2014/main" id="{AD4DE3D6-F3D8-AC49-BFB4-F3B661B181E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125710" y="3230754"/>
            <a:ext cx="469900" cy="469900"/>
          </a:xfrm>
          <a:prstGeom prst="rect">
            <a:avLst/>
          </a:prstGeom>
        </p:spPr>
      </p:pic>
      <p:pic>
        <p:nvPicPr>
          <p:cNvPr id="139" name="Graphic 138">
            <a:extLst>
              <a:ext uri="{FF2B5EF4-FFF2-40B4-BE49-F238E27FC236}">
                <a16:creationId xmlns:a16="http://schemas.microsoft.com/office/drawing/2014/main" id="{12FDB8BC-1BD1-B34A-BBAE-6BBC5AC7056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21434" y="2531909"/>
            <a:ext cx="469900" cy="469900"/>
          </a:xfrm>
          <a:prstGeom prst="rect">
            <a:avLst/>
          </a:prstGeom>
        </p:spPr>
      </p:pic>
      <p:pic>
        <p:nvPicPr>
          <p:cNvPr id="140" name="Graphic 139">
            <a:extLst>
              <a:ext uri="{FF2B5EF4-FFF2-40B4-BE49-F238E27FC236}">
                <a16:creationId xmlns:a16="http://schemas.microsoft.com/office/drawing/2014/main" id="{1ED58852-9FCD-CB4A-8D7B-16969E0889F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876266" y="4666140"/>
            <a:ext cx="469900" cy="469900"/>
          </a:xfrm>
          <a:prstGeom prst="rect">
            <a:avLst/>
          </a:prstGeom>
        </p:spPr>
      </p:pic>
      <p:pic>
        <p:nvPicPr>
          <p:cNvPr id="141" name="Graphic 140">
            <a:extLst>
              <a:ext uri="{FF2B5EF4-FFF2-40B4-BE49-F238E27FC236}">
                <a16:creationId xmlns:a16="http://schemas.microsoft.com/office/drawing/2014/main" id="{E33D1291-4A81-6E4B-BDE8-5993E8B8255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876266" y="5437978"/>
            <a:ext cx="469900" cy="469900"/>
          </a:xfrm>
          <a:prstGeom prst="rect">
            <a:avLst/>
          </a:prstGeom>
        </p:spPr>
      </p:pic>
      <p:pic>
        <p:nvPicPr>
          <p:cNvPr id="143" name="Graphic 142">
            <a:extLst>
              <a:ext uri="{FF2B5EF4-FFF2-40B4-BE49-F238E27FC236}">
                <a16:creationId xmlns:a16="http://schemas.microsoft.com/office/drawing/2014/main" id="{A079E1C3-3E9F-1440-BAF2-FF256811D74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116583" y="4033145"/>
            <a:ext cx="469900" cy="469900"/>
          </a:xfrm>
          <a:prstGeom prst="rect">
            <a:avLst/>
          </a:prstGeom>
        </p:spPr>
      </p:pic>
      <p:pic>
        <p:nvPicPr>
          <p:cNvPr id="144" name="Graphic 143">
            <a:extLst>
              <a:ext uri="{FF2B5EF4-FFF2-40B4-BE49-F238E27FC236}">
                <a16:creationId xmlns:a16="http://schemas.microsoft.com/office/drawing/2014/main" id="{E48EEAD2-44B9-CB4C-AC1C-85B13BE4768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120018" y="3243681"/>
            <a:ext cx="469900" cy="469900"/>
          </a:xfrm>
          <a:prstGeom prst="rect">
            <a:avLst/>
          </a:prstGeom>
        </p:spPr>
      </p:pic>
      <p:pic>
        <p:nvPicPr>
          <p:cNvPr id="145" name="Graphic 144">
            <a:extLst>
              <a:ext uri="{FF2B5EF4-FFF2-40B4-BE49-F238E27FC236}">
                <a16:creationId xmlns:a16="http://schemas.microsoft.com/office/drawing/2014/main" id="{7ECB0563-BD6B-474D-961C-7C59162395E3}"/>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078352" y="3262859"/>
            <a:ext cx="469900" cy="469900"/>
          </a:xfrm>
          <a:prstGeom prst="rect">
            <a:avLst/>
          </a:prstGeom>
        </p:spPr>
      </p:pic>
      <p:pic>
        <p:nvPicPr>
          <p:cNvPr id="146" name="Graphic 145">
            <a:extLst>
              <a:ext uri="{FF2B5EF4-FFF2-40B4-BE49-F238E27FC236}">
                <a16:creationId xmlns:a16="http://schemas.microsoft.com/office/drawing/2014/main" id="{7F0C50F9-8612-2640-AC9F-1420C03F5CD2}"/>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042209" y="5492092"/>
            <a:ext cx="469900" cy="469900"/>
          </a:xfrm>
          <a:prstGeom prst="rect">
            <a:avLst/>
          </a:prstGeom>
        </p:spPr>
      </p:pic>
      <p:pic>
        <p:nvPicPr>
          <p:cNvPr id="147" name="Graphic 146">
            <a:extLst>
              <a:ext uri="{FF2B5EF4-FFF2-40B4-BE49-F238E27FC236}">
                <a16:creationId xmlns:a16="http://schemas.microsoft.com/office/drawing/2014/main" id="{83636A73-638F-AB4B-99F7-8F5A96101367}"/>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078352" y="2532156"/>
            <a:ext cx="469900" cy="469900"/>
          </a:xfrm>
          <a:prstGeom prst="rect">
            <a:avLst/>
          </a:prstGeom>
        </p:spPr>
      </p:pic>
      <p:pic>
        <p:nvPicPr>
          <p:cNvPr id="150" name="Graphic 149">
            <a:extLst>
              <a:ext uri="{FF2B5EF4-FFF2-40B4-BE49-F238E27FC236}">
                <a16:creationId xmlns:a16="http://schemas.microsoft.com/office/drawing/2014/main" id="{E1ADE41B-5B47-E146-82DB-DB5427F428F0}"/>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876266" y="3970737"/>
            <a:ext cx="469900" cy="469900"/>
          </a:xfrm>
          <a:prstGeom prst="rect">
            <a:avLst/>
          </a:prstGeom>
        </p:spPr>
      </p:pic>
      <p:pic>
        <p:nvPicPr>
          <p:cNvPr id="151" name="Graphic 150">
            <a:extLst>
              <a:ext uri="{FF2B5EF4-FFF2-40B4-BE49-F238E27FC236}">
                <a16:creationId xmlns:a16="http://schemas.microsoft.com/office/drawing/2014/main" id="{504658ED-D930-1A4A-958A-B65B3F87EA9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876266" y="3253389"/>
            <a:ext cx="469900" cy="469900"/>
          </a:xfrm>
          <a:prstGeom prst="rect">
            <a:avLst/>
          </a:prstGeom>
        </p:spPr>
      </p:pic>
      <p:pic>
        <p:nvPicPr>
          <p:cNvPr id="153" name="Graphic 152">
            <a:extLst>
              <a:ext uri="{FF2B5EF4-FFF2-40B4-BE49-F238E27FC236}">
                <a16:creationId xmlns:a16="http://schemas.microsoft.com/office/drawing/2014/main" id="{6665BD8D-9A3F-D94F-B31C-E8F68A716C4A}"/>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9124980" y="4752458"/>
            <a:ext cx="469900" cy="469900"/>
          </a:xfrm>
          <a:prstGeom prst="rect">
            <a:avLst/>
          </a:prstGeom>
        </p:spPr>
      </p:pic>
      <p:pic>
        <p:nvPicPr>
          <p:cNvPr id="154" name="Graphic 153">
            <a:extLst>
              <a:ext uri="{FF2B5EF4-FFF2-40B4-BE49-F238E27FC236}">
                <a16:creationId xmlns:a16="http://schemas.microsoft.com/office/drawing/2014/main" id="{7B844281-C352-F246-9EB0-3BC966BD13CE}"/>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9124980" y="4030978"/>
            <a:ext cx="469900" cy="469900"/>
          </a:xfrm>
          <a:prstGeom prst="rect">
            <a:avLst/>
          </a:prstGeom>
        </p:spPr>
      </p:pic>
      <p:sp>
        <p:nvSpPr>
          <p:cNvPr id="156" name="TextBox 155">
            <a:extLst>
              <a:ext uri="{FF2B5EF4-FFF2-40B4-BE49-F238E27FC236}">
                <a16:creationId xmlns:a16="http://schemas.microsoft.com/office/drawing/2014/main" id="{FDD9DE24-675B-C348-A456-EB9258A3153C}"/>
              </a:ext>
            </a:extLst>
          </p:cNvPr>
          <p:cNvSpPr txBox="1"/>
          <p:nvPr/>
        </p:nvSpPr>
        <p:spPr>
          <a:xfrm>
            <a:off x="6354564" y="2933263"/>
            <a:ext cx="1513305" cy="276999"/>
          </a:xfrm>
          <a:prstGeom prst="rect">
            <a:avLst/>
          </a:prstGeom>
          <a:noFill/>
        </p:spPr>
        <p:txBody>
          <a:bodyPr wrap="square" rtlCol="0">
            <a:spAutoFit/>
          </a:bodyPr>
          <a:lstStyle/>
          <a:p>
            <a:pPr algn="ctr"/>
            <a:r>
              <a:rPr lang="en-US" sz="1200" dirty="0">
                <a:solidFill>
                  <a:schemeClr val="bg1"/>
                </a:solidFill>
              </a:rPr>
              <a:t>A1 instance</a:t>
            </a:r>
          </a:p>
        </p:txBody>
      </p:sp>
      <p:sp>
        <p:nvSpPr>
          <p:cNvPr id="157" name="TextBox 156">
            <a:extLst>
              <a:ext uri="{FF2B5EF4-FFF2-40B4-BE49-F238E27FC236}">
                <a16:creationId xmlns:a16="http://schemas.microsoft.com/office/drawing/2014/main" id="{8C285906-512F-F444-8792-DD809F9D6B9F}"/>
              </a:ext>
            </a:extLst>
          </p:cNvPr>
          <p:cNvSpPr txBox="1"/>
          <p:nvPr/>
        </p:nvSpPr>
        <p:spPr>
          <a:xfrm>
            <a:off x="6354564" y="4365947"/>
            <a:ext cx="1513305" cy="276999"/>
          </a:xfrm>
          <a:prstGeom prst="rect">
            <a:avLst/>
          </a:prstGeom>
          <a:noFill/>
        </p:spPr>
        <p:txBody>
          <a:bodyPr wrap="square" rtlCol="0">
            <a:spAutoFit/>
          </a:bodyPr>
          <a:lstStyle/>
          <a:p>
            <a:pPr algn="ctr"/>
            <a:r>
              <a:rPr lang="en-US" sz="1200" dirty="0">
                <a:solidFill>
                  <a:schemeClr val="bg1"/>
                </a:solidFill>
              </a:rPr>
              <a:t>T2 instance</a:t>
            </a:r>
          </a:p>
        </p:txBody>
      </p:sp>
      <p:sp>
        <p:nvSpPr>
          <p:cNvPr id="158" name="TextBox 157">
            <a:extLst>
              <a:ext uri="{FF2B5EF4-FFF2-40B4-BE49-F238E27FC236}">
                <a16:creationId xmlns:a16="http://schemas.microsoft.com/office/drawing/2014/main" id="{C905A79A-AC24-5641-A43D-A7A60CDA01DB}"/>
              </a:ext>
            </a:extLst>
          </p:cNvPr>
          <p:cNvSpPr txBox="1"/>
          <p:nvPr/>
        </p:nvSpPr>
        <p:spPr>
          <a:xfrm>
            <a:off x="6354564" y="5052472"/>
            <a:ext cx="1513305" cy="276999"/>
          </a:xfrm>
          <a:prstGeom prst="rect">
            <a:avLst/>
          </a:prstGeom>
          <a:noFill/>
        </p:spPr>
        <p:txBody>
          <a:bodyPr wrap="square" rtlCol="0">
            <a:spAutoFit/>
          </a:bodyPr>
          <a:lstStyle/>
          <a:p>
            <a:pPr algn="ctr"/>
            <a:r>
              <a:rPr lang="en-US" sz="1200" dirty="0">
                <a:solidFill>
                  <a:schemeClr val="bg1"/>
                </a:solidFill>
              </a:rPr>
              <a:t>M5 instance</a:t>
            </a:r>
          </a:p>
        </p:txBody>
      </p:sp>
      <p:sp>
        <p:nvSpPr>
          <p:cNvPr id="159" name="TextBox 158">
            <a:extLst>
              <a:ext uri="{FF2B5EF4-FFF2-40B4-BE49-F238E27FC236}">
                <a16:creationId xmlns:a16="http://schemas.microsoft.com/office/drawing/2014/main" id="{5BB967DE-834D-1744-ABEA-58C05D771DD1}"/>
              </a:ext>
            </a:extLst>
          </p:cNvPr>
          <p:cNvSpPr txBox="1"/>
          <p:nvPr/>
        </p:nvSpPr>
        <p:spPr>
          <a:xfrm>
            <a:off x="6354564" y="5868204"/>
            <a:ext cx="1513305" cy="276999"/>
          </a:xfrm>
          <a:prstGeom prst="rect">
            <a:avLst/>
          </a:prstGeom>
          <a:noFill/>
        </p:spPr>
        <p:txBody>
          <a:bodyPr wrap="square" rtlCol="0">
            <a:spAutoFit/>
          </a:bodyPr>
          <a:lstStyle/>
          <a:p>
            <a:pPr algn="ctr"/>
            <a:r>
              <a:rPr lang="en-US" sz="1200" dirty="0">
                <a:solidFill>
                  <a:schemeClr val="bg1"/>
                </a:solidFill>
              </a:rPr>
              <a:t>M5a instance</a:t>
            </a:r>
          </a:p>
        </p:txBody>
      </p:sp>
      <p:sp>
        <p:nvSpPr>
          <p:cNvPr id="160" name="TextBox 159">
            <a:extLst>
              <a:ext uri="{FF2B5EF4-FFF2-40B4-BE49-F238E27FC236}">
                <a16:creationId xmlns:a16="http://schemas.microsoft.com/office/drawing/2014/main" id="{03E2351C-0FD2-8847-9138-7067EB717EBA}"/>
              </a:ext>
            </a:extLst>
          </p:cNvPr>
          <p:cNvSpPr txBox="1"/>
          <p:nvPr/>
        </p:nvSpPr>
        <p:spPr>
          <a:xfrm>
            <a:off x="7499732" y="2937833"/>
            <a:ext cx="1513305" cy="276999"/>
          </a:xfrm>
          <a:prstGeom prst="rect">
            <a:avLst/>
          </a:prstGeom>
          <a:noFill/>
        </p:spPr>
        <p:txBody>
          <a:bodyPr wrap="square" rtlCol="0">
            <a:spAutoFit/>
          </a:bodyPr>
          <a:lstStyle/>
          <a:p>
            <a:pPr algn="ctr"/>
            <a:r>
              <a:rPr lang="en-US" sz="1200" dirty="0">
                <a:solidFill>
                  <a:schemeClr val="bg1"/>
                </a:solidFill>
              </a:rPr>
              <a:t>M4 instance</a:t>
            </a:r>
          </a:p>
        </p:txBody>
      </p:sp>
      <p:sp>
        <p:nvSpPr>
          <p:cNvPr id="162" name="TextBox 161">
            <a:extLst>
              <a:ext uri="{FF2B5EF4-FFF2-40B4-BE49-F238E27FC236}">
                <a16:creationId xmlns:a16="http://schemas.microsoft.com/office/drawing/2014/main" id="{1CAA7B6D-9397-4A4E-A360-9E871D1E638B}"/>
              </a:ext>
            </a:extLst>
          </p:cNvPr>
          <p:cNvSpPr txBox="1"/>
          <p:nvPr/>
        </p:nvSpPr>
        <p:spPr>
          <a:xfrm>
            <a:off x="7470715" y="4376167"/>
            <a:ext cx="1513305" cy="276999"/>
          </a:xfrm>
          <a:prstGeom prst="rect">
            <a:avLst/>
          </a:prstGeom>
          <a:noFill/>
        </p:spPr>
        <p:txBody>
          <a:bodyPr wrap="square" rtlCol="0">
            <a:spAutoFit/>
          </a:bodyPr>
          <a:lstStyle/>
          <a:p>
            <a:pPr algn="ctr"/>
            <a:r>
              <a:rPr lang="en-US" sz="1200" dirty="0">
                <a:solidFill>
                  <a:schemeClr val="bg1"/>
                </a:solidFill>
              </a:rPr>
              <a:t>C5n instance</a:t>
            </a:r>
          </a:p>
        </p:txBody>
      </p:sp>
      <p:sp>
        <p:nvSpPr>
          <p:cNvPr id="163" name="TextBox 162">
            <a:extLst>
              <a:ext uri="{FF2B5EF4-FFF2-40B4-BE49-F238E27FC236}">
                <a16:creationId xmlns:a16="http://schemas.microsoft.com/office/drawing/2014/main" id="{CD1BE641-9143-6C4B-892B-BFE822EE8431}"/>
              </a:ext>
            </a:extLst>
          </p:cNvPr>
          <p:cNvSpPr txBox="1"/>
          <p:nvPr/>
        </p:nvSpPr>
        <p:spPr>
          <a:xfrm>
            <a:off x="7470715" y="3659825"/>
            <a:ext cx="1513305" cy="276999"/>
          </a:xfrm>
          <a:prstGeom prst="rect">
            <a:avLst/>
          </a:prstGeom>
          <a:noFill/>
        </p:spPr>
        <p:txBody>
          <a:bodyPr wrap="square" rtlCol="0">
            <a:spAutoFit/>
          </a:bodyPr>
          <a:lstStyle/>
          <a:p>
            <a:pPr algn="ctr"/>
            <a:r>
              <a:rPr lang="en-US" sz="1200" dirty="0">
                <a:solidFill>
                  <a:schemeClr val="bg1"/>
                </a:solidFill>
              </a:rPr>
              <a:t>C5 instance</a:t>
            </a:r>
          </a:p>
        </p:txBody>
      </p:sp>
      <p:sp>
        <p:nvSpPr>
          <p:cNvPr id="164" name="TextBox 163">
            <a:extLst>
              <a:ext uri="{FF2B5EF4-FFF2-40B4-BE49-F238E27FC236}">
                <a16:creationId xmlns:a16="http://schemas.microsoft.com/office/drawing/2014/main" id="{FB7A1353-13F9-A84E-A783-2A0C573FA27E}"/>
              </a:ext>
            </a:extLst>
          </p:cNvPr>
          <p:cNvSpPr txBox="1"/>
          <p:nvPr/>
        </p:nvSpPr>
        <p:spPr>
          <a:xfrm>
            <a:off x="7470715" y="5092509"/>
            <a:ext cx="1513305" cy="276999"/>
          </a:xfrm>
          <a:prstGeom prst="rect">
            <a:avLst/>
          </a:prstGeom>
          <a:noFill/>
        </p:spPr>
        <p:txBody>
          <a:bodyPr wrap="square" rtlCol="0">
            <a:spAutoFit/>
          </a:bodyPr>
          <a:lstStyle/>
          <a:p>
            <a:pPr algn="ctr"/>
            <a:r>
              <a:rPr lang="en-US" sz="1200" dirty="0">
                <a:solidFill>
                  <a:schemeClr val="bg1"/>
                </a:solidFill>
              </a:rPr>
              <a:t>C4 instance</a:t>
            </a:r>
          </a:p>
        </p:txBody>
      </p:sp>
      <p:sp>
        <p:nvSpPr>
          <p:cNvPr id="165" name="TextBox 164">
            <a:extLst>
              <a:ext uri="{FF2B5EF4-FFF2-40B4-BE49-F238E27FC236}">
                <a16:creationId xmlns:a16="http://schemas.microsoft.com/office/drawing/2014/main" id="{1FB21501-5D1E-494F-92D0-445050CFC1BD}"/>
              </a:ext>
            </a:extLst>
          </p:cNvPr>
          <p:cNvSpPr txBox="1"/>
          <p:nvPr/>
        </p:nvSpPr>
        <p:spPr>
          <a:xfrm>
            <a:off x="7470715" y="5891124"/>
            <a:ext cx="1513305" cy="276999"/>
          </a:xfrm>
          <a:prstGeom prst="rect">
            <a:avLst/>
          </a:prstGeom>
          <a:noFill/>
        </p:spPr>
        <p:txBody>
          <a:bodyPr wrap="square" rtlCol="0">
            <a:spAutoFit/>
          </a:bodyPr>
          <a:lstStyle/>
          <a:p>
            <a:pPr algn="ctr"/>
            <a:r>
              <a:rPr lang="en-US" sz="1200" dirty="0">
                <a:solidFill>
                  <a:schemeClr val="bg1"/>
                </a:solidFill>
              </a:rPr>
              <a:t>R5 instance</a:t>
            </a:r>
          </a:p>
        </p:txBody>
      </p:sp>
      <p:sp>
        <p:nvSpPr>
          <p:cNvPr id="166" name="TextBox 165">
            <a:extLst>
              <a:ext uri="{FF2B5EF4-FFF2-40B4-BE49-F238E27FC236}">
                <a16:creationId xmlns:a16="http://schemas.microsoft.com/office/drawing/2014/main" id="{96D48CDE-B969-6E47-85BB-A8B1C7CF09EF}"/>
              </a:ext>
            </a:extLst>
          </p:cNvPr>
          <p:cNvSpPr txBox="1"/>
          <p:nvPr/>
        </p:nvSpPr>
        <p:spPr>
          <a:xfrm>
            <a:off x="8556650" y="2962382"/>
            <a:ext cx="1513305" cy="276999"/>
          </a:xfrm>
          <a:prstGeom prst="rect">
            <a:avLst/>
          </a:prstGeom>
          <a:noFill/>
        </p:spPr>
        <p:txBody>
          <a:bodyPr wrap="square" rtlCol="0">
            <a:spAutoFit/>
          </a:bodyPr>
          <a:lstStyle/>
          <a:p>
            <a:pPr algn="ctr"/>
            <a:r>
              <a:rPr lang="en-US" sz="1200" dirty="0">
                <a:solidFill>
                  <a:schemeClr val="bg1"/>
                </a:solidFill>
              </a:rPr>
              <a:t>R5a instance</a:t>
            </a:r>
          </a:p>
        </p:txBody>
      </p:sp>
      <p:sp>
        <p:nvSpPr>
          <p:cNvPr id="167" name="TextBox 166">
            <a:extLst>
              <a:ext uri="{FF2B5EF4-FFF2-40B4-BE49-F238E27FC236}">
                <a16:creationId xmlns:a16="http://schemas.microsoft.com/office/drawing/2014/main" id="{3FFBC6FF-EA3B-664C-B742-F7FC799CC66D}"/>
              </a:ext>
            </a:extLst>
          </p:cNvPr>
          <p:cNvSpPr txBox="1"/>
          <p:nvPr/>
        </p:nvSpPr>
        <p:spPr>
          <a:xfrm>
            <a:off x="8556650" y="3668783"/>
            <a:ext cx="1513305" cy="276999"/>
          </a:xfrm>
          <a:prstGeom prst="rect">
            <a:avLst/>
          </a:prstGeom>
          <a:noFill/>
        </p:spPr>
        <p:txBody>
          <a:bodyPr wrap="square" rtlCol="0">
            <a:spAutoFit/>
          </a:bodyPr>
          <a:lstStyle/>
          <a:p>
            <a:pPr algn="ctr"/>
            <a:r>
              <a:rPr lang="en-US" sz="1200" dirty="0">
                <a:solidFill>
                  <a:schemeClr val="bg1"/>
                </a:solidFill>
              </a:rPr>
              <a:t>R4 instance</a:t>
            </a:r>
          </a:p>
        </p:txBody>
      </p:sp>
      <p:sp>
        <p:nvSpPr>
          <p:cNvPr id="168" name="TextBox 167">
            <a:extLst>
              <a:ext uri="{FF2B5EF4-FFF2-40B4-BE49-F238E27FC236}">
                <a16:creationId xmlns:a16="http://schemas.microsoft.com/office/drawing/2014/main" id="{2E2CC5A1-9BBD-204F-8CCA-B89823614D2A}"/>
              </a:ext>
            </a:extLst>
          </p:cNvPr>
          <p:cNvSpPr txBox="1"/>
          <p:nvPr/>
        </p:nvSpPr>
        <p:spPr>
          <a:xfrm>
            <a:off x="8603278" y="5148674"/>
            <a:ext cx="1513305" cy="276999"/>
          </a:xfrm>
          <a:prstGeom prst="rect">
            <a:avLst/>
          </a:prstGeom>
          <a:noFill/>
        </p:spPr>
        <p:txBody>
          <a:bodyPr wrap="square" rtlCol="0">
            <a:spAutoFit/>
          </a:bodyPr>
          <a:lstStyle/>
          <a:p>
            <a:pPr algn="ctr"/>
            <a:r>
              <a:rPr lang="en-US" sz="1200" dirty="0">
                <a:solidFill>
                  <a:schemeClr val="bg1"/>
                </a:solidFill>
              </a:rPr>
              <a:t>X1 instance</a:t>
            </a:r>
          </a:p>
        </p:txBody>
      </p:sp>
      <p:sp>
        <p:nvSpPr>
          <p:cNvPr id="169" name="TextBox 168">
            <a:extLst>
              <a:ext uri="{FF2B5EF4-FFF2-40B4-BE49-F238E27FC236}">
                <a16:creationId xmlns:a16="http://schemas.microsoft.com/office/drawing/2014/main" id="{E42C5801-88E2-CF46-A24A-16AF2851CF40}"/>
              </a:ext>
            </a:extLst>
          </p:cNvPr>
          <p:cNvSpPr txBox="1"/>
          <p:nvPr/>
        </p:nvSpPr>
        <p:spPr>
          <a:xfrm>
            <a:off x="8603278" y="4432332"/>
            <a:ext cx="1513305" cy="276999"/>
          </a:xfrm>
          <a:prstGeom prst="rect">
            <a:avLst/>
          </a:prstGeom>
          <a:noFill/>
        </p:spPr>
        <p:txBody>
          <a:bodyPr wrap="square" rtlCol="0">
            <a:spAutoFit/>
          </a:bodyPr>
          <a:lstStyle/>
          <a:p>
            <a:pPr algn="ctr"/>
            <a:r>
              <a:rPr lang="en-US" sz="1200" dirty="0">
                <a:solidFill>
                  <a:schemeClr val="bg1"/>
                </a:solidFill>
              </a:rPr>
              <a:t>X1e instance</a:t>
            </a:r>
          </a:p>
        </p:txBody>
      </p:sp>
      <p:sp>
        <p:nvSpPr>
          <p:cNvPr id="170" name="TextBox 169">
            <a:extLst>
              <a:ext uri="{FF2B5EF4-FFF2-40B4-BE49-F238E27FC236}">
                <a16:creationId xmlns:a16="http://schemas.microsoft.com/office/drawing/2014/main" id="{F68D9C39-F681-534B-89FE-333D04C803C4}"/>
              </a:ext>
            </a:extLst>
          </p:cNvPr>
          <p:cNvSpPr txBox="1"/>
          <p:nvPr/>
        </p:nvSpPr>
        <p:spPr>
          <a:xfrm>
            <a:off x="8603278" y="5868204"/>
            <a:ext cx="1513305" cy="461665"/>
          </a:xfrm>
          <a:prstGeom prst="rect">
            <a:avLst/>
          </a:prstGeom>
          <a:noFill/>
        </p:spPr>
        <p:txBody>
          <a:bodyPr wrap="square" rtlCol="0">
            <a:spAutoFit/>
          </a:bodyPr>
          <a:lstStyle/>
          <a:p>
            <a:pPr algn="ctr"/>
            <a:r>
              <a:rPr lang="en-US" sz="1200" dirty="0">
                <a:solidFill>
                  <a:schemeClr val="bg1"/>
                </a:solidFill>
              </a:rPr>
              <a:t>High Memory instance</a:t>
            </a:r>
          </a:p>
        </p:txBody>
      </p:sp>
      <p:sp>
        <p:nvSpPr>
          <p:cNvPr id="172" name="TextBox 171">
            <a:extLst>
              <a:ext uri="{FF2B5EF4-FFF2-40B4-BE49-F238E27FC236}">
                <a16:creationId xmlns:a16="http://schemas.microsoft.com/office/drawing/2014/main" id="{272CEFD9-53DB-BA44-B2B9-9D889FAE26CC}"/>
              </a:ext>
            </a:extLst>
          </p:cNvPr>
          <p:cNvSpPr txBox="1"/>
          <p:nvPr/>
        </p:nvSpPr>
        <p:spPr>
          <a:xfrm>
            <a:off x="9598316" y="2943204"/>
            <a:ext cx="1513305" cy="276999"/>
          </a:xfrm>
          <a:prstGeom prst="rect">
            <a:avLst/>
          </a:prstGeom>
          <a:noFill/>
        </p:spPr>
        <p:txBody>
          <a:bodyPr wrap="square" rtlCol="0">
            <a:spAutoFit/>
          </a:bodyPr>
          <a:lstStyle/>
          <a:p>
            <a:pPr algn="ctr"/>
            <a:r>
              <a:rPr lang="en-US" sz="1200" dirty="0">
                <a:solidFill>
                  <a:schemeClr val="bg1"/>
                </a:solidFill>
              </a:rPr>
              <a:t>z1d instance</a:t>
            </a:r>
          </a:p>
        </p:txBody>
      </p:sp>
      <p:sp>
        <p:nvSpPr>
          <p:cNvPr id="173" name="TextBox 172">
            <a:extLst>
              <a:ext uri="{FF2B5EF4-FFF2-40B4-BE49-F238E27FC236}">
                <a16:creationId xmlns:a16="http://schemas.microsoft.com/office/drawing/2014/main" id="{8048774B-0ADC-0047-97E6-C26242D4995C}"/>
              </a:ext>
            </a:extLst>
          </p:cNvPr>
          <p:cNvSpPr txBox="1"/>
          <p:nvPr/>
        </p:nvSpPr>
        <p:spPr>
          <a:xfrm>
            <a:off x="9598316" y="3649605"/>
            <a:ext cx="1513305" cy="276999"/>
          </a:xfrm>
          <a:prstGeom prst="rect">
            <a:avLst/>
          </a:prstGeom>
          <a:noFill/>
        </p:spPr>
        <p:txBody>
          <a:bodyPr wrap="square" rtlCol="0">
            <a:spAutoFit/>
          </a:bodyPr>
          <a:lstStyle/>
          <a:p>
            <a:pPr algn="ctr"/>
            <a:r>
              <a:rPr lang="en-US" sz="1200" dirty="0">
                <a:solidFill>
                  <a:schemeClr val="bg1"/>
                </a:solidFill>
              </a:rPr>
              <a:t>P3 instance</a:t>
            </a:r>
          </a:p>
        </p:txBody>
      </p:sp>
      <p:sp>
        <p:nvSpPr>
          <p:cNvPr id="180" name="TextBox 179">
            <a:extLst>
              <a:ext uri="{FF2B5EF4-FFF2-40B4-BE49-F238E27FC236}">
                <a16:creationId xmlns:a16="http://schemas.microsoft.com/office/drawing/2014/main" id="{BE541D4D-8993-8043-A64C-617051EFCA19}"/>
              </a:ext>
            </a:extLst>
          </p:cNvPr>
          <p:cNvSpPr txBox="1"/>
          <p:nvPr/>
        </p:nvSpPr>
        <p:spPr>
          <a:xfrm>
            <a:off x="9594881" y="4445290"/>
            <a:ext cx="1513305" cy="276999"/>
          </a:xfrm>
          <a:prstGeom prst="rect">
            <a:avLst/>
          </a:prstGeom>
          <a:noFill/>
        </p:spPr>
        <p:txBody>
          <a:bodyPr wrap="square" rtlCol="0">
            <a:spAutoFit/>
          </a:bodyPr>
          <a:lstStyle/>
          <a:p>
            <a:pPr algn="ctr"/>
            <a:r>
              <a:rPr lang="en-US" sz="1200" dirty="0">
                <a:solidFill>
                  <a:schemeClr val="bg1"/>
                </a:solidFill>
              </a:rPr>
              <a:t>P2 instance</a:t>
            </a:r>
          </a:p>
        </p:txBody>
      </p:sp>
      <p:sp>
        <p:nvSpPr>
          <p:cNvPr id="182" name="TextBox 181">
            <a:extLst>
              <a:ext uri="{FF2B5EF4-FFF2-40B4-BE49-F238E27FC236}">
                <a16:creationId xmlns:a16="http://schemas.microsoft.com/office/drawing/2014/main" id="{E51C971E-2E73-2E44-9715-25C699842972}"/>
              </a:ext>
            </a:extLst>
          </p:cNvPr>
          <p:cNvSpPr txBox="1"/>
          <p:nvPr/>
        </p:nvSpPr>
        <p:spPr>
          <a:xfrm>
            <a:off x="9594881" y="5161632"/>
            <a:ext cx="1513305" cy="276999"/>
          </a:xfrm>
          <a:prstGeom prst="rect">
            <a:avLst/>
          </a:prstGeom>
          <a:noFill/>
        </p:spPr>
        <p:txBody>
          <a:bodyPr wrap="square" rtlCol="0">
            <a:spAutoFit/>
          </a:bodyPr>
          <a:lstStyle/>
          <a:p>
            <a:pPr algn="ctr"/>
            <a:r>
              <a:rPr lang="en-US" sz="1200" dirty="0">
                <a:solidFill>
                  <a:schemeClr val="bg1"/>
                </a:solidFill>
              </a:rPr>
              <a:t>G3 instance</a:t>
            </a:r>
          </a:p>
        </p:txBody>
      </p:sp>
      <p:sp>
        <p:nvSpPr>
          <p:cNvPr id="183" name="TextBox 182">
            <a:extLst>
              <a:ext uri="{FF2B5EF4-FFF2-40B4-BE49-F238E27FC236}">
                <a16:creationId xmlns:a16="http://schemas.microsoft.com/office/drawing/2014/main" id="{FBE2B6D0-9FEF-7A45-AC07-BFBC0FF9B061}"/>
              </a:ext>
            </a:extLst>
          </p:cNvPr>
          <p:cNvSpPr txBox="1"/>
          <p:nvPr/>
        </p:nvSpPr>
        <p:spPr>
          <a:xfrm>
            <a:off x="9594881" y="5977364"/>
            <a:ext cx="1513305" cy="276999"/>
          </a:xfrm>
          <a:prstGeom prst="rect">
            <a:avLst/>
          </a:prstGeom>
          <a:noFill/>
        </p:spPr>
        <p:txBody>
          <a:bodyPr wrap="square" rtlCol="0">
            <a:spAutoFit/>
          </a:bodyPr>
          <a:lstStyle/>
          <a:p>
            <a:pPr algn="ctr"/>
            <a:r>
              <a:rPr lang="en-US" sz="1200" dirty="0">
                <a:solidFill>
                  <a:schemeClr val="bg1"/>
                </a:solidFill>
              </a:rPr>
              <a:t>F1 instance</a:t>
            </a:r>
          </a:p>
        </p:txBody>
      </p:sp>
      <p:sp>
        <p:nvSpPr>
          <p:cNvPr id="184" name="TextBox 183">
            <a:extLst>
              <a:ext uri="{FF2B5EF4-FFF2-40B4-BE49-F238E27FC236}">
                <a16:creationId xmlns:a16="http://schemas.microsoft.com/office/drawing/2014/main" id="{61352929-0F2F-9F43-AC72-333361EB7EF8}"/>
              </a:ext>
            </a:extLst>
          </p:cNvPr>
          <p:cNvSpPr txBox="1"/>
          <p:nvPr/>
        </p:nvSpPr>
        <p:spPr>
          <a:xfrm>
            <a:off x="10604008" y="2955429"/>
            <a:ext cx="1513305" cy="276999"/>
          </a:xfrm>
          <a:prstGeom prst="rect">
            <a:avLst/>
          </a:prstGeom>
          <a:noFill/>
        </p:spPr>
        <p:txBody>
          <a:bodyPr wrap="square" rtlCol="0">
            <a:spAutoFit/>
          </a:bodyPr>
          <a:lstStyle/>
          <a:p>
            <a:pPr algn="ctr"/>
            <a:r>
              <a:rPr lang="en-US" sz="1200" dirty="0">
                <a:solidFill>
                  <a:schemeClr val="bg1"/>
                </a:solidFill>
              </a:rPr>
              <a:t>H1 instance</a:t>
            </a:r>
          </a:p>
        </p:txBody>
      </p:sp>
      <p:sp>
        <p:nvSpPr>
          <p:cNvPr id="185" name="TextBox 184">
            <a:extLst>
              <a:ext uri="{FF2B5EF4-FFF2-40B4-BE49-F238E27FC236}">
                <a16:creationId xmlns:a16="http://schemas.microsoft.com/office/drawing/2014/main" id="{A49A13E6-E434-B741-A6E3-538FAA634675}"/>
              </a:ext>
            </a:extLst>
          </p:cNvPr>
          <p:cNvSpPr txBox="1"/>
          <p:nvPr/>
        </p:nvSpPr>
        <p:spPr>
          <a:xfrm>
            <a:off x="10604008" y="3671769"/>
            <a:ext cx="1513305" cy="276999"/>
          </a:xfrm>
          <a:prstGeom prst="rect">
            <a:avLst/>
          </a:prstGeom>
          <a:noFill/>
        </p:spPr>
        <p:txBody>
          <a:bodyPr wrap="square" rtlCol="0">
            <a:spAutoFit/>
          </a:bodyPr>
          <a:lstStyle/>
          <a:p>
            <a:pPr algn="ctr"/>
            <a:r>
              <a:rPr lang="en-US" sz="1200" dirty="0">
                <a:solidFill>
                  <a:schemeClr val="bg1"/>
                </a:solidFill>
              </a:rPr>
              <a:t>I3 instance</a:t>
            </a:r>
          </a:p>
        </p:txBody>
      </p:sp>
      <p:sp>
        <p:nvSpPr>
          <p:cNvPr id="186" name="TextBox 185">
            <a:extLst>
              <a:ext uri="{FF2B5EF4-FFF2-40B4-BE49-F238E27FC236}">
                <a16:creationId xmlns:a16="http://schemas.microsoft.com/office/drawing/2014/main" id="{83C8C1AB-967C-554A-ADC1-1695A25E9D6F}"/>
              </a:ext>
            </a:extLst>
          </p:cNvPr>
          <p:cNvSpPr txBox="1"/>
          <p:nvPr/>
        </p:nvSpPr>
        <p:spPr>
          <a:xfrm>
            <a:off x="10604008" y="4388356"/>
            <a:ext cx="1513305" cy="276999"/>
          </a:xfrm>
          <a:prstGeom prst="rect">
            <a:avLst/>
          </a:prstGeom>
          <a:noFill/>
        </p:spPr>
        <p:txBody>
          <a:bodyPr wrap="square" rtlCol="0">
            <a:spAutoFit/>
          </a:bodyPr>
          <a:lstStyle/>
          <a:p>
            <a:pPr algn="ctr"/>
            <a:r>
              <a:rPr lang="en-US" sz="1200" dirty="0">
                <a:solidFill>
                  <a:schemeClr val="bg1"/>
                </a:solidFill>
              </a:rPr>
              <a:t>D2 instance</a:t>
            </a:r>
          </a:p>
        </p:txBody>
      </p:sp>
      <p:sp>
        <p:nvSpPr>
          <p:cNvPr id="188" name="TextBox 187">
            <a:extLst>
              <a:ext uri="{FF2B5EF4-FFF2-40B4-BE49-F238E27FC236}">
                <a16:creationId xmlns:a16="http://schemas.microsoft.com/office/drawing/2014/main" id="{27157670-A1DB-5F4C-83E6-AB9F6E94DF09}"/>
              </a:ext>
            </a:extLst>
          </p:cNvPr>
          <p:cNvSpPr txBox="1"/>
          <p:nvPr/>
        </p:nvSpPr>
        <p:spPr>
          <a:xfrm>
            <a:off x="5082356" y="1704448"/>
            <a:ext cx="1513305" cy="307777"/>
          </a:xfrm>
          <a:prstGeom prst="rect">
            <a:avLst/>
          </a:prstGeom>
          <a:noFill/>
        </p:spPr>
        <p:txBody>
          <a:bodyPr wrap="square" rtlCol="0">
            <a:spAutoFit/>
          </a:bodyPr>
          <a:lstStyle/>
          <a:p>
            <a:pPr algn="ctr"/>
            <a:r>
              <a:rPr lang="en-US" sz="1400" dirty="0">
                <a:solidFill>
                  <a:schemeClr val="bg1"/>
                </a:solidFill>
              </a:rPr>
              <a:t>AMI</a:t>
            </a:r>
          </a:p>
        </p:txBody>
      </p:sp>
      <p:sp>
        <p:nvSpPr>
          <p:cNvPr id="190" name="TextBox 189">
            <a:extLst>
              <a:ext uri="{FF2B5EF4-FFF2-40B4-BE49-F238E27FC236}">
                <a16:creationId xmlns:a16="http://schemas.microsoft.com/office/drawing/2014/main" id="{97104151-6779-134A-B240-03AC2BE6CB9B}"/>
              </a:ext>
            </a:extLst>
          </p:cNvPr>
          <p:cNvSpPr txBox="1"/>
          <p:nvPr/>
        </p:nvSpPr>
        <p:spPr>
          <a:xfrm>
            <a:off x="6218607" y="1704448"/>
            <a:ext cx="1513305" cy="307777"/>
          </a:xfrm>
          <a:prstGeom prst="rect">
            <a:avLst/>
          </a:prstGeom>
          <a:noFill/>
        </p:spPr>
        <p:txBody>
          <a:bodyPr wrap="square" rtlCol="0">
            <a:spAutoFit/>
          </a:bodyPr>
          <a:lstStyle/>
          <a:p>
            <a:pPr algn="ctr"/>
            <a:r>
              <a:rPr lang="en-US" sz="1400" dirty="0">
                <a:solidFill>
                  <a:schemeClr val="bg1"/>
                </a:solidFill>
              </a:rPr>
              <a:t>Auto Scaling</a:t>
            </a:r>
          </a:p>
        </p:txBody>
      </p:sp>
      <p:sp>
        <p:nvSpPr>
          <p:cNvPr id="193" name="TextBox 192">
            <a:extLst>
              <a:ext uri="{FF2B5EF4-FFF2-40B4-BE49-F238E27FC236}">
                <a16:creationId xmlns:a16="http://schemas.microsoft.com/office/drawing/2014/main" id="{8E544923-F10E-7645-A589-F7D7FCE0C12F}"/>
              </a:ext>
            </a:extLst>
          </p:cNvPr>
          <p:cNvSpPr txBox="1"/>
          <p:nvPr/>
        </p:nvSpPr>
        <p:spPr>
          <a:xfrm>
            <a:off x="7469605" y="1704448"/>
            <a:ext cx="1513305" cy="523220"/>
          </a:xfrm>
          <a:prstGeom prst="rect">
            <a:avLst/>
          </a:prstGeom>
          <a:noFill/>
        </p:spPr>
        <p:txBody>
          <a:bodyPr wrap="square" rtlCol="0">
            <a:spAutoFit/>
          </a:bodyPr>
          <a:lstStyle/>
          <a:p>
            <a:pPr algn="ctr"/>
            <a:r>
              <a:rPr lang="en-US" sz="1400" dirty="0">
                <a:solidFill>
                  <a:schemeClr val="bg1"/>
                </a:solidFill>
              </a:rPr>
              <a:t>Elastic IP Address</a:t>
            </a:r>
          </a:p>
        </p:txBody>
      </p:sp>
      <p:sp>
        <p:nvSpPr>
          <p:cNvPr id="195" name="TextBox 194">
            <a:extLst>
              <a:ext uri="{FF2B5EF4-FFF2-40B4-BE49-F238E27FC236}">
                <a16:creationId xmlns:a16="http://schemas.microsoft.com/office/drawing/2014/main" id="{410E7D15-053B-C244-8FDD-0C56D8779AA3}"/>
              </a:ext>
            </a:extLst>
          </p:cNvPr>
          <p:cNvSpPr txBox="1"/>
          <p:nvPr/>
        </p:nvSpPr>
        <p:spPr>
          <a:xfrm>
            <a:off x="8682014" y="1715408"/>
            <a:ext cx="1513305" cy="307777"/>
          </a:xfrm>
          <a:prstGeom prst="rect">
            <a:avLst/>
          </a:prstGeom>
          <a:noFill/>
        </p:spPr>
        <p:txBody>
          <a:bodyPr wrap="square" rtlCol="0">
            <a:spAutoFit/>
          </a:bodyPr>
          <a:lstStyle/>
          <a:p>
            <a:pPr algn="ctr"/>
            <a:r>
              <a:rPr lang="en-US" sz="1400" dirty="0">
                <a:solidFill>
                  <a:schemeClr val="bg1"/>
                </a:solidFill>
              </a:rPr>
              <a:t>Rescue</a:t>
            </a:r>
          </a:p>
        </p:txBody>
      </p:sp>
      <p:sp>
        <p:nvSpPr>
          <p:cNvPr id="197" name="TextBox 196">
            <a:extLst>
              <a:ext uri="{FF2B5EF4-FFF2-40B4-BE49-F238E27FC236}">
                <a16:creationId xmlns:a16="http://schemas.microsoft.com/office/drawing/2014/main" id="{4C1CD0DB-DD3F-CF4F-87F7-8B83B28C0A71}"/>
              </a:ext>
            </a:extLst>
          </p:cNvPr>
          <p:cNvSpPr txBox="1"/>
          <p:nvPr/>
        </p:nvSpPr>
        <p:spPr>
          <a:xfrm>
            <a:off x="5082356" y="3649605"/>
            <a:ext cx="1513305" cy="276999"/>
          </a:xfrm>
          <a:prstGeom prst="rect">
            <a:avLst/>
          </a:prstGeom>
          <a:noFill/>
        </p:spPr>
        <p:txBody>
          <a:bodyPr wrap="square" rtlCol="0">
            <a:spAutoFit/>
          </a:bodyPr>
          <a:lstStyle/>
          <a:p>
            <a:pPr algn="ctr"/>
            <a:r>
              <a:rPr lang="en-US" sz="1200" dirty="0">
                <a:solidFill>
                  <a:schemeClr val="bg1"/>
                </a:solidFill>
              </a:rPr>
              <a:t>Instances</a:t>
            </a:r>
          </a:p>
        </p:txBody>
      </p:sp>
      <p:sp>
        <p:nvSpPr>
          <p:cNvPr id="198" name="TextBox 197">
            <a:extLst>
              <a:ext uri="{FF2B5EF4-FFF2-40B4-BE49-F238E27FC236}">
                <a16:creationId xmlns:a16="http://schemas.microsoft.com/office/drawing/2014/main" id="{F90C1CC4-DFE6-0445-BD1C-DB610E1A07F5}"/>
              </a:ext>
            </a:extLst>
          </p:cNvPr>
          <p:cNvSpPr txBox="1"/>
          <p:nvPr/>
        </p:nvSpPr>
        <p:spPr>
          <a:xfrm>
            <a:off x="5082356" y="2933263"/>
            <a:ext cx="1513305" cy="276999"/>
          </a:xfrm>
          <a:prstGeom prst="rect">
            <a:avLst/>
          </a:prstGeom>
          <a:noFill/>
        </p:spPr>
        <p:txBody>
          <a:bodyPr wrap="square" rtlCol="0">
            <a:spAutoFit/>
          </a:bodyPr>
          <a:lstStyle/>
          <a:p>
            <a:pPr algn="ctr"/>
            <a:r>
              <a:rPr lang="en-US" sz="1200" dirty="0">
                <a:solidFill>
                  <a:schemeClr val="bg1"/>
                </a:solidFill>
              </a:rPr>
              <a:t>Instance</a:t>
            </a:r>
          </a:p>
        </p:txBody>
      </p:sp>
      <p:sp>
        <p:nvSpPr>
          <p:cNvPr id="199" name="TextBox 198">
            <a:extLst>
              <a:ext uri="{FF2B5EF4-FFF2-40B4-BE49-F238E27FC236}">
                <a16:creationId xmlns:a16="http://schemas.microsoft.com/office/drawing/2014/main" id="{A000335C-D5C8-3C49-B909-96BEDD1D768D}"/>
              </a:ext>
            </a:extLst>
          </p:cNvPr>
          <p:cNvSpPr txBox="1"/>
          <p:nvPr/>
        </p:nvSpPr>
        <p:spPr>
          <a:xfrm>
            <a:off x="5082356" y="4365947"/>
            <a:ext cx="1513305" cy="276999"/>
          </a:xfrm>
          <a:prstGeom prst="rect">
            <a:avLst/>
          </a:prstGeom>
          <a:noFill/>
        </p:spPr>
        <p:txBody>
          <a:bodyPr wrap="square" rtlCol="0">
            <a:spAutoFit/>
          </a:bodyPr>
          <a:lstStyle/>
          <a:p>
            <a:pPr algn="ctr"/>
            <a:r>
              <a:rPr lang="en-US" sz="1200" dirty="0">
                <a:solidFill>
                  <a:schemeClr val="bg1"/>
                </a:solidFill>
              </a:rPr>
              <a:t>Spot instance</a:t>
            </a:r>
          </a:p>
        </p:txBody>
      </p:sp>
      <p:sp>
        <p:nvSpPr>
          <p:cNvPr id="200" name="TextBox 199">
            <a:extLst>
              <a:ext uri="{FF2B5EF4-FFF2-40B4-BE49-F238E27FC236}">
                <a16:creationId xmlns:a16="http://schemas.microsoft.com/office/drawing/2014/main" id="{CCF0C725-96BA-B74C-9C82-4AEAD7B4AF26}"/>
              </a:ext>
            </a:extLst>
          </p:cNvPr>
          <p:cNvSpPr txBox="1"/>
          <p:nvPr/>
        </p:nvSpPr>
        <p:spPr>
          <a:xfrm>
            <a:off x="5082356" y="5052472"/>
            <a:ext cx="1513305" cy="461665"/>
          </a:xfrm>
          <a:prstGeom prst="rect">
            <a:avLst/>
          </a:prstGeom>
          <a:noFill/>
        </p:spPr>
        <p:txBody>
          <a:bodyPr wrap="square" rtlCol="0">
            <a:spAutoFit/>
          </a:bodyPr>
          <a:lstStyle/>
          <a:p>
            <a:pPr algn="ctr"/>
            <a:r>
              <a:rPr lang="en-US" sz="1200" dirty="0">
                <a:solidFill>
                  <a:schemeClr val="bg1"/>
                </a:solidFill>
              </a:rPr>
              <a:t>Instance with CloudWatch</a:t>
            </a:r>
          </a:p>
        </p:txBody>
      </p:sp>
      <p:sp>
        <p:nvSpPr>
          <p:cNvPr id="201" name="TextBox 200">
            <a:extLst>
              <a:ext uri="{FF2B5EF4-FFF2-40B4-BE49-F238E27FC236}">
                <a16:creationId xmlns:a16="http://schemas.microsoft.com/office/drawing/2014/main" id="{222448AB-5F0D-8B42-8EEC-782B5926F429}"/>
              </a:ext>
            </a:extLst>
          </p:cNvPr>
          <p:cNvSpPr txBox="1"/>
          <p:nvPr/>
        </p:nvSpPr>
        <p:spPr>
          <a:xfrm>
            <a:off x="5082356" y="6037812"/>
            <a:ext cx="1513305" cy="276999"/>
          </a:xfrm>
          <a:prstGeom prst="rect">
            <a:avLst/>
          </a:prstGeom>
          <a:noFill/>
        </p:spPr>
        <p:txBody>
          <a:bodyPr wrap="square" rtlCol="0">
            <a:spAutoFit/>
          </a:bodyPr>
          <a:lstStyle/>
          <a:p>
            <a:pPr algn="ctr"/>
            <a:r>
              <a:rPr lang="en-US" sz="1200" dirty="0">
                <a:solidFill>
                  <a:schemeClr val="bg1"/>
                </a:solidFill>
              </a:rPr>
              <a:t>DB on instance</a:t>
            </a:r>
          </a:p>
        </p:txBody>
      </p:sp>
      <p:pic>
        <p:nvPicPr>
          <p:cNvPr id="6" name="Graphic 5">
            <a:extLst>
              <a:ext uri="{FF2B5EF4-FFF2-40B4-BE49-F238E27FC236}">
                <a16:creationId xmlns:a16="http://schemas.microsoft.com/office/drawing/2014/main" id="{A0C1878D-0DAD-4049-9C21-4386A297105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109076" y="2528913"/>
            <a:ext cx="469900" cy="469900"/>
          </a:xfrm>
          <a:prstGeom prst="rect">
            <a:avLst/>
          </a:prstGeom>
        </p:spPr>
      </p:pic>
      <p:pic>
        <p:nvPicPr>
          <p:cNvPr id="8" name="Graphic 7">
            <a:extLst>
              <a:ext uri="{FF2B5EF4-FFF2-40B4-BE49-F238E27FC236}">
                <a16:creationId xmlns:a16="http://schemas.microsoft.com/office/drawing/2014/main" id="{AA464656-4605-9444-B226-114699D8E90C}"/>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2344349" y="2449009"/>
            <a:ext cx="711200" cy="711200"/>
          </a:xfrm>
          <a:prstGeom prst="rect">
            <a:avLst/>
          </a:prstGeom>
        </p:spPr>
      </p:pic>
      <p:pic>
        <p:nvPicPr>
          <p:cNvPr id="11" name="Graphic 10">
            <a:extLst>
              <a:ext uri="{FF2B5EF4-FFF2-40B4-BE49-F238E27FC236}">
                <a16:creationId xmlns:a16="http://schemas.microsoft.com/office/drawing/2014/main" id="{50A9F0C7-8759-2245-9D1E-8379177E8A4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5603048" y="1168366"/>
            <a:ext cx="469900" cy="469900"/>
          </a:xfrm>
          <a:prstGeom prst="rect">
            <a:avLst/>
          </a:prstGeom>
        </p:spPr>
      </p:pic>
      <p:pic>
        <p:nvPicPr>
          <p:cNvPr id="13" name="Graphic 12">
            <a:extLst>
              <a:ext uri="{FF2B5EF4-FFF2-40B4-BE49-F238E27FC236}">
                <a16:creationId xmlns:a16="http://schemas.microsoft.com/office/drawing/2014/main" id="{2103433A-BC87-AC4F-9F6B-E213FB3564B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6735074" y="1178676"/>
            <a:ext cx="469900" cy="469900"/>
          </a:xfrm>
          <a:prstGeom prst="rect">
            <a:avLst/>
          </a:prstGeom>
        </p:spPr>
      </p:pic>
      <p:pic>
        <p:nvPicPr>
          <p:cNvPr id="17" name="Graphic 16">
            <a:extLst>
              <a:ext uri="{FF2B5EF4-FFF2-40B4-BE49-F238E27FC236}">
                <a16:creationId xmlns:a16="http://schemas.microsoft.com/office/drawing/2014/main" id="{146CD3B8-8BED-E847-A0EC-08698B9D5EBB}"/>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7961878" y="1150235"/>
            <a:ext cx="469900" cy="469900"/>
          </a:xfrm>
          <a:prstGeom prst="rect">
            <a:avLst/>
          </a:prstGeom>
        </p:spPr>
      </p:pic>
      <p:pic>
        <p:nvPicPr>
          <p:cNvPr id="19" name="Graphic 18">
            <a:extLst>
              <a:ext uri="{FF2B5EF4-FFF2-40B4-BE49-F238E27FC236}">
                <a16:creationId xmlns:a16="http://schemas.microsoft.com/office/drawing/2014/main" id="{0B2D9C7F-CEE5-3742-A1E3-9A962AD1656F}"/>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9220200" y="1170002"/>
            <a:ext cx="469900" cy="469900"/>
          </a:xfrm>
          <a:prstGeom prst="rect">
            <a:avLst/>
          </a:prstGeom>
        </p:spPr>
      </p:pic>
      <p:pic>
        <p:nvPicPr>
          <p:cNvPr id="21" name="Graphic 20">
            <a:extLst>
              <a:ext uri="{FF2B5EF4-FFF2-40B4-BE49-F238E27FC236}">
                <a16:creationId xmlns:a16="http://schemas.microsoft.com/office/drawing/2014/main" id="{37258725-A830-F149-B2C8-7D0D414B7521}"/>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5623813" y="2517371"/>
            <a:ext cx="469900" cy="469900"/>
          </a:xfrm>
          <a:prstGeom prst="rect">
            <a:avLst/>
          </a:prstGeom>
        </p:spPr>
      </p:pic>
      <p:pic>
        <p:nvPicPr>
          <p:cNvPr id="23" name="Graphic 22">
            <a:extLst>
              <a:ext uri="{FF2B5EF4-FFF2-40B4-BE49-F238E27FC236}">
                <a16:creationId xmlns:a16="http://schemas.microsoft.com/office/drawing/2014/main" id="{6F33E093-D939-0D4B-B06C-B1E741894076}"/>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5612006" y="3258471"/>
            <a:ext cx="469900" cy="469900"/>
          </a:xfrm>
          <a:prstGeom prst="rect">
            <a:avLst/>
          </a:prstGeom>
        </p:spPr>
      </p:pic>
      <p:pic>
        <p:nvPicPr>
          <p:cNvPr id="25" name="Graphic 24">
            <a:extLst>
              <a:ext uri="{FF2B5EF4-FFF2-40B4-BE49-F238E27FC236}">
                <a16:creationId xmlns:a16="http://schemas.microsoft.com/office/drawing/2014/main" id="{9C994B66-9FA6-5E49-AD02-71D915197A3C}"/>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5585561" y="4678774"/>
            <a:ext cx="469900" cy="469900"/>
          </a:xfrm>
          <a:prstGeom prst="rect">
            <a:avLst/>
          </a:prstGeom>
        </p:spPr>
      </p:pic>
      <p:pic>
        <p:nvPicPr>
          <p:cNvPr id="27" name="Graphic 26">
            <a:extLst>
              <a:ext uri="{FF2B5EF4-FFF2-40B4-BE49-F238E27FC236}">
                <a16:creationId xmlns:a16="http://schemas.microsoft.com/office/drawing/2014/main" id="{953C52B0-E78B-004C-A6B3-903B8C6EBF84}"/>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5585561" y="3924737"/>
            <a:ext cx="469900" cy="469900"/>
          </a:xfrm>
          <a:prstGeom prst="rect">
            <a:avLst/>
          </a:prstGeom>
        </p:spPr>
      </p:pic>
      <p:pic>
        <p:nvPicPr>
          <p:cNvPr id="29" name="Graphic 28">
            <a:extLst>
              <a:ext uri="{FF2B5EF4-FFF2-40B4-BE49-F238E27FC236}">
                <a16:creationId xmlns:a16="http://schemas.microsoft.com/office/drawing/2014/main" id="{4AA4122F-7D35-0C4A-83B3-B57D16D1F652}"/>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5612323" y="5550578"/>
            <a:ext cx="469900" cy="469900"/>
          </a:xfrm>
          <a:prstGeom prst="rect">
            <a:avLst/>
          </a:prstGeom>
        </p:spPr>
      </p:pic>
    </p:spTree>
    <p:extLst>
      <p:ext uri="{BB962C8B-B14F-4D97-AF65-F5344CB8AC3E}">
        <p14:creationId xmlns:p14="http://schemas.microsoft.com/office/powerpoint/2010/main" val="1673881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76CB7461-7864-5C48-B40A-8EC5ECDDD604}"/>
              </a:ext>
            </a:extLst>
          </p:cNvPr>
          <p:cNvSpPr>
            <a:spLocks noGrp="1"/>
          </p:cNvSpPr>
          <p:nvPr>
            <p:ph type="body" idx="1"/>
          </p:nvPr>
        </p:nvSpPr>
        <p:spPr/>
        <p:txBody>
          <a:bodyPr/>
          <a:lstStyle/>
          <a:p>
            <a:r>
              <a:rPr lang="en-US" dirty="0"/>
              <a:t>About the deck, and guidance for getting started</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4</a:t>
            </a:fld>
            <a:endParaRPr lang="en-US" dirty="0"/>
          </a:p>
        </p:txBody>
      </p:sp>
    </p:spTree>
    <p:extLst>
      <p:ext uri="{BB962C8B-B14F-4D97-AF65-F5344CB8AC3E}">
        <p14:creationId xmlns:p14="http://schemas.microsoft.com/office/powerpoint/2010/main" val="2546975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40</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2/5</a:t>
            </a:r>
          </a:p>
        </p:txBody>
      </p:sp>
      <p:sp>
        <p:nvSpPr>
          <p:cNvPr id="15" name="TextBox 14">
            <a:extLst>
              <a:ext uri="{FF2B5EF4-FFF2-40B4-BE49-F238E27FC236}">
                <a16:creationId xmlns:a16="http://schemas.microsoft.com/office/drawing/2014/main" id="{E3C0960A-3D31-6D47-8EAA-93DE09090CDD}"/>
              </a:ext>
            </a:extLst>
          </p:cNvPr>
          <p:cNvSpPr txBox="1"/>
          <p:nvPr/>
        </p:nvSpPr>
        <p:spPr>
          <a:xfrm>
            <a:off x="4386581" y="1792688"/>
            <a:ext cx="2301904" cy="523220"/>
          </a:xfrm>
          <a:prstGeom prst="rect">
            <a:avLst/>
          </a:prstGeom>
          <a:noFill/>
        </p:spPr>
        <p:txBody>
          <a:bodyPr wrap="square" rtlCol="0">
            <a:spAutoFit/>
          </a:bodyPr>
          <a:lstStyle/>
          <a:p>
            <a:pPr algn="ctr"/>
            <a:r>
              <a:rPr lang="en-US" sz="1400" dirty="0">
                <a:solidFill>
                  <a:schemeClr val="bg1"/>
                </a:solidFill>
              </a:rPr>
              <a:t>Amazon Elastic Container Registry</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33869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80D3AF-B376-7B4C-812C-4B01DFE501E9}"/>
              </a:ext>
            </a:extLst>
          </p:cNvPr>
          <p:cNvSpPr txBox="1"/>
          <p:nvPr/>
        </p:nvSpPr>
        <p:spPr>
          <a:xfrm>
            <a:off x="4780881" y="4384668"/>
            <a:ext cx="1513305" cy="307777"/>
          </a:xfrm>
          <a:prstGeom prst="rect">
            <a:avLst/>
          </a:prstGeom>
          <a:noFill/>
        </p:spPr>
        <p:txBody>
          <a:bodyPr wrap="square" rtlCol="0">
            <a:spAutoFit/>
          </a:bodyPr>
          <a:lstStyle/>
          <a:p>
            <a:pPr algn="ctr"/>
            <a:r>
              <a:rPr lang="en-US" sz="1400" dirty="0">
                <a:solidFill>
                  <a:schemeClr val="bg1"/>
                </a:solidFill>
              </a:rPr>
              <a:t>Registry</a:t>
            </a:r>
          </a:p>
        </p:txBody>
      </p:sp>
      <p:sp>
        <p:nvSpPr>
          <p:cNvPr id="44" name="TextBox 43">
            <a:extLst>
              <a:ext uri="{FF2B5EF4-FFF2-40B4-BE49-F238E27FC236}">
                <a16:creationId xmlns:a16="http://schemas.microsoft.com/office/drawing/2014/main" id="{E30BD3A7-C48B-CE4E-A6CB-7C76940D5754}"/>
              </a:ext>
            </a:extLst>
          </p:cNvPr>
          <p:cNvSpPr txBox="1"/>
          <p:nvPr/>
        </p:nvSpPr>
        <p:spPr>
          <a:xfrm>
            <a:off x="4780881" y="5270764"/>
            <a:ext cx="1513305" cy="307777"/>
          </a:xfrm>
          <a:prstGeom prst="rect">
            <a:avLst/>
          </a:prstGeom>
          <a:noFill/>
        </p:spPr>
        <p:txBody>
          <a:bodyPr wrap="square" rtlCol="0">
            <a:spAutoFit/>
          </a:bodyPr>
          <a:lstStyle/>
          <a:p>
            <a:pPr algn="ctr"/>
            <a:r>
              <a:rPr lang="en-US" sz="1400" dirty="0">
                <a:solidFill>
                  <a:schemeClr val="bg1"/>
                </a:solidFill>
              </a:rPr>
              <a:t>Image</a:t>
            </a:r>
          </a:p>
        </p:txBody>
      </p:sp>
      <p:sp>
        <p:nvSpPr>
          <p:cNvPr id="45" name="TextBox 44">
            <a:extLst>
              <a:ext uri="{FF2B5EF4-FFF2-40B4-BE49-F238E27FC236}">
                <a16:creationId xmlns:a16="http://schemas.microsoft.com/office/drawing/2014/main" id="{4A77F820-2999-354B-89C2-6B42FC753310}"/>
              </a:ext>
            </a:extLst>
          </p:cNvPr>
          <p:cNvSpPr txBox="1"/>
          <p:nvPr/>
        </p:nvSpPr>
        <p:spPr>
          <a:xfrm>
            <a:off x="6786684" y="1792688"/>
            <a:ext cx="2301904" cy="523220"/>
          </a:xfrm>
          <a:prstGeom prst="rect">
            <a:avLst/>
          </a:prstGeom>
          <a:noFill/>
        </p:spPr>
        <p:txBody>
          <a:bodyPr wrap="square" rtlCol="0">
            <a:spAutoFit/>
          </a:bodyPr>
          <a:lstStyle/>
          <a:p>
            <a:pPr algn="ctr"/>
            <a:r>
              <a:rPr lang="en-US" sz="1400" dirty="0">
                <a:solidFill>
                  <a:schemeClr val="bg1"/>
                </a:solidFill>
              </a:rPr>
              <a:t>Amazon Elastic Container Service</a:t>
            </a:r>
          </a:p>
        </p:txBody>
      </p:sp>
      <p:sp>
        <p:nvSpPr>
          <p:cNvPr id="47" name="TextBox 46">
            <a:extLst>
              <a:ext uri="{FF2B5EF4-FFF2-40B4-BE49-F238E27FC236}">
                <a16:creationId xmlns:a16="http://schemas.microsoft.com/office/drawing/2014/main" id="{FD9A31FA-0AFD-1146-8C82-7587F57E4A00}"/>
              </a:ext>
            </a:extLst>
          </p:cNvPr>
          <p:cNvSpPr txBox="1"/>
          <p:nvPr/>
        </p:nvSpPr>
        <p:spPr>
          <a:xfrm>
            <a:off x="6893963" y="4395507"/>
            <a:ext cx="1513305" cy="307777"/>
          </a:xfrm>
          <a:prstGeom prst="rect">
            <a:avLst/>
          </a:prstGeom>
          <a:noFill/>
        </p:spPr>
        <p:txBody>
          <a:bodyPr wrap="square" rtlCol="0">
            <a:spAutoFit/>
          </a:bodyPr>
          <a:lstStyle/>
          <a:p>
            <a:pPr algn="ctr"/>
            <a:r>
              <a:rPr lang="en-US" sz="1400" dirty="0">
                <a:solidFill>
                  <a:schemeClr val="bg1"/>
                </a:solidFill>
              </a:rPr>
              <a:t>Container 1</a:t>
            </a:r>
          </a:p>
        </p:txBody>
      </p:sp>
      <p:sp>
        <p:nvSpPr>
          <p:cNvPr id="48" name="TextBox 47">
            <a:extLst>
              <a:ext uri="{FF2B5EF4-FFF2-40B4-BE49-F238E27FC236}">
                <a16:creationId xmlns:a16="http://schemas.microsoft.com/office/drawing/2014/main" id="{00A6CB2A-9937-4C48-B93F-176C76D30DE7}"/>
              </a:ext>
            </a:extLst>
          </p:cNvPr>
          <p:cNvSpPr txBox="1"/>
          <p:nvPr/>
        </p:nvSpPr>
        <p:spPr>
          <a:xfrm>
            <a:off x="8177061" y="4395507"/>
            <a:ext cx="1513305" cy="307777"/>
          </a:xfrm>
          <a:prstGeom prst="rect">
            <a:avLst/>
          </a:prstGeom>
          <a:noFill/>
        </p:spPr>
        <p:txBody>
          <a:bodyPr wrap="square" rtlCol="0">
            <a:spAutoFit/>
          </a:bodyPr>
          <a:lstStyle/>
          <a:p>
            <a:pPr algn="ctr"/>
            <a:r>
              <a:rPr lang="en-US" sz="1400" dirty="0">
                <a:solidFill>
                  <a:schemeClr val="bg1"/>
                </a:solidFill>
              </a:rPr>
              <a:t>Container 2</a:t>
            </a:r>
          </a:p>
        </p:txBody>
      </p:sp>
      <p:sp>
        <p:nvSpPr>
          <p:cNvPr id="50" name="TextBox 49">
            <a:extLst>
              <a:ext uri="{FF2B5EF4-FFF2-40B4-BE49-F238E27FC236}">
                <a16:creationId xmlns:a16="http://schemas.microsoft.com/office/drawing/2014/main" id="{95CC9D44-6A79-A94C-9F4E-FDE3ACB1B4DD}"/>
              </a:ext>
            </a:extLst>
          </p:cNvPr>
          <p:cNvSpPr txBox="1"/>
          <p:nvPr/>
        </p:nvSpPr>
        <p:spPr>
          <a:xfrm>
            <a:off x="9511962" y="4395507"/>
            <a:ext cx="1513305" cy="307777"/>
          </a:xfrm>
          <a:prstGeom prst="rect">
            <a:avLst/>
          </a:prstGeom>
          <a:noFill/>
        </p:spPr>
        <p:txBody>
          <a:bodyPr wrap="square" rtlCol="0">
            <a:spAutoFit/>
          </a:bodyPr>
          <a:lstStyle/>
          <a:p>
            <a:pPr algn="ctr"/>
            <a:r>
              <a:rPr lang="en-US" sz="1400" dirty="0">
                <a:solidFill>
                  <a:schemeClr val="bg1"/>
                </a:solidFill>
              </a:rPr>
              <a:t>Container 3</a:t>
            </a:r>
          </a:p>
        </p:txBody>
      </p:sp>
      <p:sp>
        <p:nvSpPr>
          <p:cNvPr id="51" name="TextBox 50">
            <a:extLst>
              <a:ext uri="{FF2B5EF4-FFF2-40B4-BE49-F238E27FC236}">
                <a16:creationId xmlns:a16="http://schemas.microsoft.com/office/drawing/2014/main" id="{ED1D9B34-6068-BC40-AA50-FE8F96A84423}"/>
              </a:ext>
            </a:extLst>
          </p:cNvPr>
          <p:cNvSpPr txBox="1"/>
          <p:nvPr/>
        </p:nvSpPr>
        <p:spPr>
          <a:xfrm>
            <a:off x="6893963" y="5559403"/>
            <a:ext cx="1513305" cy="307777"/>
          </a:xfrm>
          <a:prstGeom prst="rect">
            <a:avLst/>
          </a:prstGeom>
          <a:noFill/>
        </p:spPr>
        <p:txBody>
          <a:bodyPr wrap="square" rtlCol="0">
            <a:spAutoFit/>
          </a:bodyPr>
          <a:lstStyle/>
          <a:p>
            <a:pPr algn="ctr"/>
            <a:r>
              <a:rPr lang="en-US" sz="1400" dirty="0">
                <a:solidFill>
                  <a:schemeClr val="bg1"/>
                </a:solidFill>
              </a:rPr>
              <a:t>Task</a:t>
            </a:r>
          </a:p>
        </p:txBody>
      </p:sp>
      <p:sp>
        <p:nvSpPr>
          <p:cNvPr id="52" name="TextBox 51">
            <a:extLst>
              <a:ext uri="{FF2B5EF4-FFF2-40B4-BE49-F238E27FC236}">
                <a16:creationId xmlns:a16="http://schemas.microsoft.com/office/drawing/2014/main" id="{E58AF1F0-965E-EC4E-BDDF-AF6E63E6F777}"/>
              </a:ext>
            </a:extLst>
          </p:cNvPr>
          <p:cNvSpPr txBox="1"/>
          <p:nvPr/>
        </p:nvSpPr>
        <p:spPr>
          <a:xfrm>
            <a:off x="8177061" y="5559403"/>
            <a:ext cx="1513305" cy="307777"/>
          </a:xfrm>
          <a:prstGeom prst="rect">
            <a:avLst/>
          </a:prstGeom>
          <a:noFill/>
        </p:spPr>
        <p:txBody>
          <a:bodyPr wrap="square" rtlCol="0">
            <a:spAutoFit/>
          </a:bodyPr>
          <a:lstStyle/>
          <a:p>
            <a:pPr algn="ctr"/>
            <a:r>
              <a:rPr lang="en-US" sz="1400" dirty="0">
                <a:solidFill>
                  <a:schemeClr val="bg1"/>
                </a:solidFill>
              </a:rPr>
              <a:t>Service</a:t>
            </a:r>
          </a:p>
        </p:txBody>
      </p:sp>
      <p:sp>
        <p:nvSpPr>
          <p:cNvPr id="58" name="TextBox 57">
            <a:extLst>
              <a:ext uri="{FF2B5EF4-FFF2-40B4-BE49-F238E27FC236}">
                <a16:creationId xmlns:a16="http://schemas.microsoft.com/office/drawing/2014/main" id="{BBC66FD7-F41F-0A41-B918-0950A5665588}"/>
              </a:ext>
            </a:extLst>
          </p:cNvPr>
          <p:cNvSpPr txBox="1"/>
          <p:nvPr/>
        </p:nvSpPr>
        <p:spPr>
          <a:xfrm>
            <a:off x="4386581" y="3208892"/>
            <a:ext cx="2301904" cy="523220"/>
          </a:xfrm>
          <a:prstGeom prst="rect">
            <a:avLst/>
          </a:prstGeom>
          <a:noFill/>
        </p:spPr>
        <p:txBody>
          <a:bodyPr wrap="square" rtlCol="0">
            <a:spAutoFit/>
          </a:bodyPr>
          <a:lstStyle/>
          <a:p>
            <a:pPr algn="ctr"/>
            <a:r>
              <a:rPr lang="en-US" sz="1400" dirty="0">
                <a:solidFill>
                  <a:schemeClr val="bg1"/>
                </a:solidFill>
              </a:rPr>
              <a:t>Amazon Elastic Container Registry</a:t>
            </a:r>
          </a:p>
        </p:txBody>
      </p:sp>
      <p:sp>
        <p:nvSpPr>
          <p:cNvPr id="59" name="TextBox 58">
            <a:extLst>
              <a:ext uri="{FF2B5EF4-FFF2-40B4-BE49-F238E27FC236}">
                <a16:creationId xmlns:a16="http://schemas.microsoft.com/office/drawing/2014/main" id="{8CF5FB91-5B4F-E84D-AFCE-50004C988F46}"/>
              </a:ext>
            </a:extLst>
          </p:cNvPr>
          <p:cNvSpPr txBox="1"/>
          <p:nvPr/>
        </p:nvSpPr>
        <p:spPr>
          <a:xfrm>
            <a:off x="6786684" y="3208892"/>
            <a:ext cx="2301904" cy="523220"/>
          </a:xfrm>
          <a:prstGeom prst="rect">
            <a:avLst/>
          </a:prstGeom>
          <a:noFill/>
        </p:spPr>
        <p:txBody>
          <a:bodyPr wrap="square" rtlCol="0">
            <a:spAutoFit/>
          </a:bodyPr>
          <a:lstStyle/>
          <a:p>
            <a:pPr algn="ctr"/>
            <a:r>
              <a:rPr lang="en-US" sz="1400" dirty="0">
                <a:solidFill>
                  <a:schemeClr val="bg1"/>
                </a:solidFill>
              </a:rPr>
              <a:t>Amazon Elastic Container Service</a:t>
            </a:r>
          </a:p>
        </p:txBody>
      </p:sp>
      <p:pic>
        <p:nvPicPr>
          <p:cNvPr id="8" name="Graphic 7">
            <a:extLst>
              <a:ext uri="{FF2B5EF4-FFF2-40B4-BE49-F238E27FC236}">
                <a16:creationId xmlns:a16="http://schemas.microsoft.com/office/drawing/2014/main" id="{1CF9C3A0-90C2-104F-8C5D-8BF17B434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1933" y="1120233"/>
            <a:ext cx="711200" cy="711200"/>
          </a:xfrm>
          <a:prstGeom prst="rect">
            <a:avLst/>
          </a:prstGeom>
        </p:spPr>
      </p:pic>
      <p:pic>
        <p:nvPicPr>
          <p:cNvPr id="31" name="Graphic 30">
            <a:extLst>
              <a:ext uri="{FF2B5EF4-FFF2-40B4-BE49-F238E27FC236}">
                <a16:creationId xmlns:a16="http://schemas.microsoft.com/office/drawing/2014/main" id="{0736844B-E1D3-2D43-8324-172A152B3B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2036" y="1120233"/>
            <a:ext cx="711200" cy="711200"/>
          </a:xfrm>
          <a:prstGeom prst="rect">
            <a:avLst/>
          </a:prstGeom>
        </p:spPr>
      </p:pic>
      <p:cxnSp>
        <p:nvCxnSpPr>
          <p:cNvPr id="49" name="Straight Connector 48">
            <a:extLst>
              <a:ext uri="{FF2B5EF4-FFF2-40B4-BE49-F238E27FC236}">
                <a16:creationId xmlns:a16="http://schemas.microsoft.com/office/drawing/2014/main" id="{DD4E87E3-8B52-8B4A-B9B9-8E721B19DFED}"/>
              </a:ext>
            </a:extLst>
          </p:cNvPr>
          <p:cNvCxnSpPr>
            <a:cxnSpLocks/>
          </p:cNvCxnSpPr>
          <p:nvPr/>
        </p:nvCxnSpPr>
        <p:spPr>
          <a:xfrm>
            <a:off x="673883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909CAE5-C47B-904A-83FE-BA92274799A6}"/>
              </a:ext>
            </a:extLst>
          </p:cNvPr>
          <p:cNvSpPr txBox="1"/>
          <p:nvPr/>
        </p:nvSpPr>
        <p:spPr>
          <a:xfrm>
            <a:off x="1834868" y="1792688"/>
            <a:ext cx="2577782" cy="307777"/>
          </a:xfrm>
          <a:prstGeom prst="rect">
            <a:avLst/>
          </a:prstGeom>
          <a:noFill/>
        </p:spPr>
        <p:txBody>
          <a:bodyPr wrap="square" rtlCol="0">
            <a:spAutoFit/>
          </a:bodyPr>
          <a:lstStyle/>
          <a:p>
            <a:pPr algn="ctr"/>
            <a:r>
              <a:rPr lang="en-US" sz="1400" dirty="0">
                <a:solidFill>
                  <a:schemeClr val="bg1"/>
                </a:solidFill>
              </a:rPr>
              <a:t>Amazon EC2 Auto Scaling</a:t>
            </a:r>
          </a:p>
        </p:txBody>
      </p:sp>
      <p:sp>
        <p:nvSpPr>
          <p:cNvPr id="63" name="TextBox 62">
            <a:extLst>
              <a:ext uri="{FF2B5EF4-FFF2-40B4-BE49-F238E27FC236}">
                <a16:creationId xmlns:a16="http://schemas.microsoft.com/office/drawing/2014/main" id="{7A7A1F5D-0DB6-F14A-A9E7-B9B2EAE4B904}"/>
              </a:ext>
            </a:extLst>
          </p:cNvPr>
          <p:cNvSpPr txBox="1"/>
          <p:nvPr/>
        </p:nvSpPr>
        <p:spPr>
          <a:xfrm>
            <a:off x="1834868" y="3208892"/>
            <a:ext cx="2577782" cy="307777"/>
          </a:xfrm>
          <a:prstGeom prst="rect">
            <a:avLst/>
          </a:prstGeom>
          <a:noFill/>
        </p:spPr>
        <p:txBody>
          <a:bodyPr wrap="square" rtlCol="0">
            <a:spAutoFit/>
          </a:bodyPr>
          <a:lstStyle/>
          <a:p>
            <a:pPr algn="ctr"/>
            <a:r>
              <a:rPr lang="en-US" sz="1400" dirty="0">
                <a:solidFill>
                  <a:schemeClr val="bg1"/>
                </a:solidFill>
              </a:rPr>
              <a:t>Amazon EC2 Auto Scaling</a:t>
            </a:r>
          </a:p>
        </p:txBody>
      </p:sp>
      <p:pic>
        <p:nvPicPr>
          <p:cNvPr id="65" name="Graphic 64">
            <a:extLst>
              <a:ext uri="{FF2B5EF4-FFF2-40B4-BE49-F238E27FC236}">
                <a16:creationId xmlns:a16="http://schemas.microsoft.com/office/drawing/2014/main" id="{F6F656A8-1AAB-7145-B876-5F4982B80C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8159" y="1120233"/>
            <a:ext cx="711200" cy="711200"/>
          </a:xfrm>
          <a:prstGeom prst="rect">
            <a:avLst/>
          </a:prstGeom>
        </p:spPr>
      </p:pic>
      <p:pic>
        <p:nvPicPr>
          <p:cNvPr id="11" name="Graphic 10">
            <a:extLst>
              <a:ext uri="{FF2B5EF4-FFF2-40B4-BE49-F238E27FC236}">
                <a16:creationId xmlns:a16="http://schemas.microsoft.com/office/drawing/2014/main" id="{D63699C0-C953-C54C-AFA7-3FA2D66DBC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68159" y="2482875"/>
            <a:ext cx="711200" cy="711200"/>
          </a:xfrm>
          <a:prstGeom prst="rect">
            <a:avLst/>
          </a:prstGeom>
        </p:spPr>
      </p:pic>
      <p:pic>
        <p:nvPicPr>
          <p:cNvPr id="16" name="Graphic 15">
            <a:extLst>
              <a:ext uri="{FF2B5EF4-FFF2-40B4-BE49-F238E27FC236}">
                <a16:creationId xmlns:a16="http://schemas.microsoft.com/office/drawing/2014/main" id="{783AD295-3F59-FF43-BDF0-14DEE30299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98026" y="2525977"/>
            <a:ext cx="711200" cy="711200"/>
          </a:xfrm>
          <a:prstGeom prst="rect">
            <a:avLst/>
          </a:prstGeom>
        </p:spPr>
      </p:pic>
      <p:pic>
        <p:nvPicPr>
          <p:cNvPr id="20" name="Graphic 19">
            <a:extLst>
              <a:ext uri="{FF2B5EF4-FFF2-40B4-BE49-F238E27FC236}">
                <a16:creationId xmlns:a16="http://schemas.microsoft.com/office/drawing/2014/main" id="{B5514FE0-2816-5748-B7F5-B598D5C3D6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82036" y="2450102"/>
            <a:ext cx="711200" cy="711200"/>
          </a:xfrm>
          <a:prstGeom prst="rect">
            <a:avLst/>
          </a:prstGeom>
        </p:spPr>
      </p:pic>
      <p:pic>
        <p:nvPicPr>
          <p:cNvPr id="24" name="Graphic 23">
            <a:extLst>
              <a:ext uri="{FF2B5EF4-FFF2-40B4-BE49-F238E27FC236}">
                <a16:creationId xmlns:a16="http://schemas.microsoft.com/office/drawing/2014/main" id="{67F88524-3727-5F43-A0C4-596C0D3797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35266" y="3895292"/>
            <a:ext cx="469900" cy="469900"/>
          </a:xfrm>
          <a:prstGeom prst="rect">
            <a:avLst/>
          </a:prstGeom>
        </p:spPr>
      </p:pic>
      <p:pic>
        <p:nvPicPr>
          <p:cNvPr id="28" name="Graphic 27">
            <a:extLst>
              <a:ext uri="{FF2B5EF4-FFF2-40B4-BE49-F238E27FC236}">
                <a16:creationId xmlns:a16="http://schemas.microsoft.com/office/drawing/2014/main" id="{A99CEABB-7F19-9546-BB58-DBCEA79777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25399" y="4746654"/>
            <a:ext cx="469900" cy="469900"/>
          </a:xfrm>
          <a:prstGeom prst="rect">
            <a:avLst/>
          </a:prstGeom>
        </p:spPr>
      </p:pic>
      <p:pic>
        <p:nvPicPr>
          <p:cNvPr id="32" name="Graphic 31">
            <a:extLst>
              <a:ext uri="{FF2B5EF4-FFF2-40B4-BE49-F238E27FC236}">
                <a16:creationId xmlns:a16="http://schemas.microsoft.com/office/drawing/2014/main" id="{1B6B29D0-0CA1-134A-9DA4-E05BCF754A9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73629" y="3940907"/>
            <a:ext cx="469900" cy="469900"/>
          </a:xfrm>
          <a:prstGeom prst="rect">
            <a:avLst/>
          </a:prstGeom>
        </p:spPr>
      </p:pic>
      <p:pic>
        <p:nvPicPr>
          <p:cNvPr id="34" name="Graphic 33">
            <a:extLst>
              <a:ext uri="{FF2B5EF4-FFF2-40B4-BE49-F238E27FC236}">
                <a16:creationId xmlns:a16="http://schemas.microsoft.com/office/drawing/2014/main" id="{3B62F5C0-F243-514F-84FB-4F4DD3246C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80478" y="3943316"/>
            <a:ext cx="469900" cy="469900"/>
          </a:xfrm>
          <a:prstGeom prst="rect">
            <a:avLst/>
          </a:prstGeom>
        </p:spPr>
      </p:pic>
      <p:pic>
        <p:nvPicPr>
          <p:cNvPr id="36" name="Graphic 35">
            <a:extLst>
              <a:ext uri="{FF2B5EF4-FFF2-40B4-BE49-F238E27FC236}">
                <a16:creationId xmlns:a16="http://schemas.microsoft.com/office/drawing/2014/main" id="{8767BC50-06F9-2848-8D83-B2070E6BAF9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33664" y="3921528"/>
            <a:ext cx="469900" cy="469900"/>
          </a:xfrm>
          <a:prstGeom prst="rect">
            <a:avLst/>
          </a:prstGeom>
        </p:spPr>
      </p:pic>
      <p:pic>
        <p:nvPicPr>
          <p:cNvPr id="38" name="Graphic 37">
            <a:extLst>
              <a:ext uri="{FF2B5EF4-FFF2-40B4-BE49-F238E27FC236}">
                <a16:creationId xmlns:a16="http://schemas.microsoft.com/office/drawing/2014/main" id="{F3F84A31-B403-A040-96F7-21331D3B64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80478" y="4981604"/>
            <a:ext cx="469900" cy="469900"/>
          </a:xfrm>
          <a:prstGeom prst="rect">
            <a:avLst/>
          </a:prstGeom>
        </p:spPr>
      </p:pic>
      <p:pic>
        <p:nvPicPr>
          <p:cNvPr id="40" name="Graphic 39">
            <a:extLst>
              <a:ext uri="{FF2B5EF4-FFF2-40B4-BE49-F238E27FC236}">
                <a16:creationId xmlns:a16="http://schemas.microsoft.com/office/drawing/2014/main" id="{30D4D776-A87F-2C42-A5CE-52A163226B8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15665" y="4981604"/>
            <a:ext cx="469900" cy="469900"/>
          </a:xfrm>
          <a:prstGeom prst="rect">
            <a:avLst/>
          </a:prstGeom>
        </p:spPr>
      </p:pic>
    </p:spTree>
    <p:extLst>
      <p:ext uri="{BB962C8B-B14F-4D97-AF65-F5344CB8AC3E}">
        <p14:creationId xmlns:p14="http://schemas.microsoft.com/office/powerpoint/2010/main" val="493180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41</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3/5</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D55098D-1809-D749-9D24-4ECF1DF4AA08}"/>
              </a:ext>
            </a:extLst>
          </p:cNvPr>
          <p:cNvSpPr txBox="1"/>
          <p:nvPr/>
        </p:nvSpPr>
        <p:spPr>
          <a:xfrm>
            <a:off x="6918296" y="1851648"/>
            <a:ext cx="2301904" cy="523220"/>
          </a:xfrm>
          <a:prstGeom prst="rect">
            <a:avLst/>
          </a:prstGeom>
          <a:noFill/>
        </p:spPr>
        <p:txBody>
          <a:bodyPr wrap="square" rtlCol="0">
            <a:spAutoFit/>
          </a:bodyPr>
          <a:lstStyle/>
          <a:p>
            <a:pPr algn="ctr"/>
            <a:r>
              <a:rPr lang="en-US" sz="1400" dirty="0">
                <a:solidFill>
                  <a:schemeClr val="bg1"/>
                </a:solidFill>
              </a:rPr>
              <a:t>Amazon Elastic Container Service for Kubernetes</a:t>
            </a:r>
          </a:p>
        </p:txBody>
      </p:sp>
      <p:sp>
        <p:nvSpPr>
          <p:cNvPr id="28" name="TextBox 27">
            <a:extLst>
              <a:ext uri="{FF2B5EF4-FFF2-40B4-BE49-F238E27FC236}">
                <a16:creationId xmlns:a16="http://schemas.microsoft.com/office/drawing/2014/main" id="{9E9D58F1-A137-2F4D-8F00-7CC13271B94B}"/>
              </a:ext>
            </a:extLst>
          </p:cNvPr>
          <p:cNvSpPr txBox="1"/>
          <p:nvPr/>
        </p:nvSpPr>
        <p:spPr>
          <a:xfrm>
            <a:off x="6918296" y="3269943"/>
            <a:ext cx="2301904" cy="523220"/>
          </a:xfrm>
          <a:prstGeom prst="rect">
            <a:avLst/>
          </a:prstGeom>
          <a:noFill/>
        </p:spPr>
        <p:txBody>
          <a:bodyPr wrap="square" rtlCol="0">
            <a:spAutoFit/>
          </a:bodyPr>
          <a:lstStyle/>
          <a:p>
            <a:pPr algn="ctr"/>
            <a:r>
              <a:rPr lang="en-US" sz="1400" dirty="0">
                <a:solidFill>
                  <a:schemeClr val="bg1"/>
                </a:solidFill>
              </a:rPr>
              <a:t>Amazon Elastic Container Service for Kubernetes</a:t>
            </a:r>
          </a:p>
        </p:txBody>
      </p:sp>
      <p:pic>
        <p:nvPicPr>
          <p:cNvPr id="12" name="Graphic 11">
            <a:extLst>
              <a:ext uri="{FF2B5EF4-FFF2-40B4-BE49-F238E27FC236}">
                <a16:creationId xmlns:a16="http://schemas.microsoft.com/office/drawing/2014/main" id="{31C651FF-0712-064B-AE14-D671A461CF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13648" y="1140448"/>
            <a:ext cx="711200" cy="711200"/>
          </a:xfrm>
          <a:prstGeom prst="rect">
            <a:avLst/>
          </a:prstGeom>
        </p:spPr>
      </p:pic>
      <p:sp>
        <p:nvSpPr>
          <p:cNvPr id="25" name="TextBox 24">
            <a:extLst>
              <a:ext uri="{FF2B5EF4-FFF2-40B4-BE49-F238E27FC236}">
                <a16:creationId xmlns:a16="http://schemas.microsoft.com/office/drawing/2014/main" id="{E8D58F77-A038-4848-8054-84194CCB39B6}"/>
              </a:ext>
            </a:extLst>
          </p:cNvPr>
          <p:cNvSpPr txBox="1"/>
          <p:nvPr/>
        </p:nvSpPr>
        <p:spPr>
          <a:xfrm>
            <a:off x="1845132" y="1851648"/>
            <a:ext cx="2301904" cy="307777"/>
          </a:xfrm>
          <a:prstGeom prst="rect">
            <a:avLst/>
          </a:prstGeom>
          <a:noFill/>
        </p:spPr>
        <p:txBody>
          <a:bodyPr wrap="square" rtlCol="0">
            <a:spAutoFit/>
          </a:bodyPr>
          <a:lstStyle/>
          <a:p>
            <a:pPr algn="ctr"/>
            <a:r>
              <a:rPr lang="en-US" sz="1400" dirty="0">
                <a:solidFill>
                  <a:schemeClr val="bg1"/>
                </a:solidFill>
              </a:rPr>
              <a:t>AWS Elastic Beanstalk</a:t>
            </a:r>
          </a:p>
        </p:txBody>
      </p:sp>
      <p:sp>
        <p:nvSpPr>
          <p:cNvPr id="33" name="TextBox 32">
            <a:extLst>
              <a:ext uri="{FF2B5EF4-FFF2-40B4-BE49-F238E27FC236}">
                <a16:creationId xmlns:a16="http://schemas.microsoft.com/office/drawing/2014/main" id="{CF7C6DD1-CAA7-2A44-893B-3C6F0A7A2700}"/>
              </a:ext>
            </a:extLst>
          </p:cNvPr>
          <p:cNvSpPr txBox="1"/>
          <p:nvPr/>
        </p:nvSpPr>
        <p:spPr>
          <a:xfrm>
            <a:off x="1845132" y="4384044"/>
            <a:ext cx="2301904" cy="307777"/>
          </a:xfrm>
          <a:prstGeom prst="rect">
            <a:avLst/>
          </a:prstGeom>
          <a:noFill/>
        </p:spPr>
        <p:txBody>
          <a:bodyPr wrap="square" rtlCol="0">
            <a:spAutoFit/>
          </a:bodyPr>
          <a:lstStyle/>
          <a:p>
            <a:pPr algn="ctr"/>
            <a:r>
              <a:rPr lang="en-US" sz="1400" dirty="0">
                <a:solidFill>
                  <a:schemeClr val="bg1"/>
                </a:solidFill>
              </a:rPr>
              <a:t>Deployment</a:t>
            </a:r>
          </a:p>
        </p:txBody>
      </p:sp>
      <p:sp>
        <p:nvSpPr>
          <p:cNvPr id="34" name="TextBox 33">
            <a:extLst>
              <a:ext uri="{FF2B5EF4-FFF2-40B4-BE49-F238E27FC236}">
                <a16:creationId xmlns:a16="http://schemas.microsoft.com/office/drawing/2014/main" id="{C2641AD5-492D-FB46-B836-E4E9B19ADF85}"/>
              </a:ext>
            </a:extLst>
          </p:cNvPr>
          <p:cNvSpPr txBox="1"/>
          <p:nvPr/>
        </p:nvSpPr>
        <p:spPr>
          <a:xfrm>
            <a:off x="1845132" y="5402193"/>
            <a:ext cx="2301904" cy="307777"/>
          </a:xfrm>
          <a:prstGeom prst="rect">
            <a:avLst/>
          </a:prstGeom>
          <a:noFill/>
        </p:spPr>
        <p:txBody>
          <a:bodyPr wrap="square" rtlCol="0">
            <a:spAutoFit/>
          </a:bodyPr>
          <a:lstStyle/>
          <a:p>
            <a:pPr algn="ctr"/>
            <a:r>
              <a:rPr lang="en-US" sz="1400" dirty="0">
                <a:solidFill>
                  <a:schemeClr val="bg1"/>
                </a:solidFill>
              </a:rPr>
              <a:t>Application</a:t>
            </a:r>
          </a:p>
        </p:txBody>
      </p:sp>
      <p:sp>
        <p:nvSpPr>
          <p:cNvPr id="35" name="TextBox 34">
            <a:extLst>
              <a:ext uri="{FF2B5EF4-FFF2-40B4-BE49-F238E27FC236}">
                <a16:creationId xmlns:a16="http://schemas.microsoft.com/office/drawing/2014/main" id="{15E56E6E-0E7C-E14A-90F3-EFD2E907FD70}"/>
              </a:ext>
            </a:extLst>
          </p:cNvPr>
          <p:cNvSpPr txBox="1"/>
          <p:nvPr/>
        </p:nvSpPr>
        <p:spPr>
          <a:xfrm>
            <a:off x="4219916" y="1851648"/>
            <a:ext cx="2301904" cy="307777"/>
          </a:xfrm>
          <a:prstGeom prst="rect">
            <a:avLst/>
          </a:prstGeom>
          <a:noFill/>
        </p:spPr>
        <p:txBody>
          <a:bodyPr wrap="square" rtlCol="0">
            <a:spAutoFit/>
          </a:bodyPr>
          <a:lstStyle/>
          <a:p>
            <a:pPr algn="ctr"/>
            <a:r>
              <a:rPr lang="en-US" sz="1400" dirty="0">
                <a:solidFill>
                  <a:schemeClr val="bg1"/>
                </a:solidFill>
              </a:rPr>
              <a:t>AWS Lambda</a:t>
            </a:r>
          </a:p>
        </p:txBody>
      </p:sp>
      <p:sp>
        <p:nvSpPr>
          <p:cNvPr id="36" name="TextBox 35">
            <a:extLst>
              <a:ext uri="{FF2B5EF4-FFF2-40B4-BE49-F238E27FC236}">
                <a16:creationId xmlns:a16="http://schemas.microsoft.com/office/drawing/2014/main" id="{C5F8AD87-2598-EE42-96C7-ECBD4D1FEF08}"/>
              </a:ext>
            </a:extLst>
          </p:cNvPr>
          <p:cNvSpPr txBox="1"/>
          <p:nvPr/>
        </p:nvSpPr>
        <p:spPr>
          <a:xfrm>
            <a:off x="4219916" y="4454692"/>
            <a:ext cx="2301904" cy="307777"/>
          </a:xfrm>
          <a:prstGeom prst="rect">
            <a:avLst/>
          </a:prstGeom>
          <a:noFill/>
        </p:spPr>
        <p:txBody>
          <a:bodyPr wrap="square" rtlCol="0">
            <a:spAutoFit/>
          </a:bodyPr>
          <a:lstStyle/>
          <a:p>
            <a:pPr algn="ctr"/>
            <a:r>
              <a:rPr lang="en-US" sz="1400" dirty="0">
                <a:solidFill>
                  <a:schemeClr val="bg1"/>
                </a:solidFill>
              </a:rPr>
              <a:t>Lambda function</a:t>
            </a:r>
          </a:p>
        </p:txBody>
      </p:sp>
      <p:sp>
        <p:nvSpPr>
          <p:cNvPr id="37" name="TextBox 36">
            <a:extLst>
              <a:ext uri="{FF2B5EF4-FFF2-40B4-BE49-F238E27FC236}">
                <a16:creationId xmlns:a16="http://schemas.microsoft.com/office/drawing/2014/main" id="{40BB907D-5837-4B48-9CB0-CF92744CAB15}"/>
              </a:ext>
            </a:extLst>
          </p:cNvPr>
          <p:cNvSpPr txBox="1"/>
          <p:nvPr/>
        </p:nvSpPr>
        <p:spPr>
          <a:xfrm>
            <a:off x="1845132" y="3269943"/>
            <a:ext cx="2301904" cy="307777"/>
          </a:xfrm>
          <a:prstGeom prst="rect">
            <a:avLst/>
          </a:prstGeom>
          <a:noFill/>
        </p:spPr>
        <p:txBody>
          <a:bodyPr wrap="square" rtlCol="0">
            <a:spAutoFit/>
          </a:bodyPr>
          <a:lstStyle/>
          <a:p>
            <a:pPr algn="ctr"/>
            <a:r>
              <a:rPr lang="en-US" sz="1400" dirty="0">
                <a:solidFill>
                  <a:schemeClr val="bg1"/>
                </a:solidFill>
              </a:rPr>
              <a:t>AWS Elastic Beanstalk</a:t>
            </a:r>
          </a:p>
        </p:txBody>
      </p:sp>
      <p:sp>
        <p:nvSpPr>
          <p:cNvPr id="38" name="TextBox 37">
            <a:extLst>
              <a:ext uri="{FF2B5EF4-FFF2-40B4-BE49-F238E27FC236}">
                <a16:creationId xmlns:a16="http://schemas.microsoft.com/office/drawing/2014/main" id="{D3E236A4-8A7D-6045-823A-DC0FA75DCAFB}"/>
              </a:ext>
            </a:extLst>
          </p:cNvPr>
          <p:cNvSpPr txBox="1"/>
          <p:nvPr/>
        </p:nvSpPr>
        <p:spPr>
          <a:xfrm>
            <a:off x="4219916" y="3269943"/>
            <a:ext cx="2301904" cy="307777"/>
          </a:xfrm>
          <a:prstGeom prst="rect">
            <a:avLst/>
          </a:prstGeom>
          <a:noFill/>
        </p:spPr>
        <p:txBody>
          <a:bodyPr wrap="square" rtlCol="0">
            <a:spAutoFit/>
          </a:bodyPr>
          <a:lstStyle/>
          <a:p>
            <a:pPr algn="ctr"/>
            <a:r>
              <a:rPr lang="en-US" sz="1400" dirty="0">
                <a:solidFill>
                  <a:schemeClr val="bg1"/>
                </a:solidFill>
              </a:rPr>
              <a:t>AWS Lambda</a:t>
            </a:r>
          </a:p>
        </p:txBody>
      </p:sp>
      <p:pic>
        <p:nvPicPr>
          <p:cNvPr id="45" name="Graphic 44">
            <a:extLst>
              <a:ext uri="{FF2B5EF4-FFF2-40B4-BE49-F238E27FC236}">
                <a16:creationId xmlns:a16="http://schemas.microsoft.com/office/drawing/2014/main" id="{E2DAEC15-20F6-3647-8A23-EC2BA0B080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5268" y="1140448"/>
            <a:ext cx="711200" cy="711200"/>
          </a:xfrm>
          <a:prstGeom prst="rect">
            <a:avLst/>
          </a:prstGeom>
        </p:spPr>
      </p:pic>
      <p:pic>
        <p:nvPicPr>
          <p:cNvPr id="11" name="Graphic 10">
            <a:extLst>
              <a:ext uri="{FF2B5EF4-FFF2-40B4-BE49-F238E27FC236}">
                <a16:creationId xmlns:a16="http://schemas.microsoft.com/office/drawing/2014/main" id="{0FEDE7D2-452D-5940-BCF6-A30BD1443B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4185" y="1140448"/>
            <a:ext cx="711200" cy="711200"/>
          </a:xfrm>
          <a:prstGeom prst="rect">
            <a:avLst/>
          </a:prstGeom>
        </p:spPr>
      </p:pic>
      <p:pic>
        <p:nvPicPr>
          <p:cNvPr id="69" name="Graphic 68">
            <a:extLst>
              <a:ext uri="{FF2B5EF4-FFF2-40B4-BE49-F238E27FC236}">
                <a16:creationId xmlns:a16="http://schemas.microsoft.com/office/drawing/2014/main" id="{8DA87F8E-EC19-1645-A2EC-1708E46F0E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5238" y="2462795"/>
            <a:ext cx="711200" cy="711200"/>
          </a:xfrm>
          <a:prstGeom prst="rect">
            <a:avLst/>
          </a:prstGeom>
        </p:spPr>
      </p:pic>
      <p:pic>
        <p:nvPicPr>
          <p:cNvPr id="70" name="Graphic 69">
            <a:extLst>
              <a:ext uri="{FF2B5EF4-FFF2-40B4-BE49-F238E27FC236}">
                <a16:creationId xmlns:a16="http://schemas.microsoft.com/office/drawing/2014/main" id="{8FBD1D7F-7FF8-784F-80AA-9B14E817F8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1166" y="3906071"/>
            <a:ext cx="469900" cy="469900"/>
          </a:xfrm>
          <a:prstGeom prst="rect">
            <a:avLst/>
          </a:prstGeom>
        </p:spPr>
      </p:pic>
      <p:pic>
        <p:nvPicPr>
          <p:cNvPr id="9" name="Graphic 8">
            <a:extLst>
              <a:ext uri="{FF2B5EF4-FFF2-40B4-BE49-F238E27FC236}">
                <a16:creationId xmlns:a16="http://schemas.microsoft.com/office/drawing/2014/main" id="{A1E49D24-8AEC-5C4F-95AD-4B98F8CC9D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86694" y="4884054"/>
            <a:ext cx="469900" cy="469900"/>
          </a:xfrm>
          <a:prstGeom prst="rect">
            <a:avLst/>
          </a:prstGeom>
        </p:spPr>
      </p:pic>
      <p:pic>
        <p:nvPicPr>
          <p:cNvPr id="14" name="Graphic 13">
            <a:extLst>
              <a:ext uri="{FF2B5EF4-FFF2-40B4-BE49-F238E27FC236}">
                <a16:creationId xmlns:a16="http://schemas.microsoft.com/office/drawing/2014/main" id="{F6BD8D28-7747-064A-8F24-B27FB850F4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26531" y="2492158"/>
            <a:ext cx="711200" cy="711200"/>
          </a:xfrm>
          <a:prstGeom prst="rect">
            <a:avLst/>
          </a:prstGeom>
        </p:spPr>
      </p:pic>
      <p:pic>
        <p:nvPicPr>
          <p:cNvPr id="17" name="Graphic 16">
            <a:extLst>
              <a:ext uri="{FF2B5EF4-FFF2-40B4-BE49-F238E27FC236}">
                <a16:creationId xmlns:a16="http://schemas.microsoft.com/office/drawing/2014/main" id="{89516EA2-D92D-1A40-B807-88A22A3E2D1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1134" y="3914144"/>
            <a:ext cx="469900" cy="469900"/>
          </a:xfrm>
          <a:prstGeom prst="rect">
            <a:avLst/>
          </a:prstGeom>
        </p:spPr>
      </p:pic>
      <p:pic>
        <p:nvPicPr>
          <p:cNvPr id="22" name="Graphic 21">
            <a:extLst>
              <a:ext uri="{FF2B5EF4-FFF2-40B4-BE49-F238E27FC236}">
                <a16:creationId xmlns:a16="http://schemas.microsoft.com/office/drawing/2014/main" id="{F98438A9-699F-AF49-8A3E-819A736782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13648" y="2462795"/>
            <a:ext cx="711200" cy="711200"/>
          </a:xfrm>
          <a:prstGeom prst="rect">
            <a:avLst/>
          </a:prstGeom>
        </p:spPr>
      </p:pic>
      <p:sp>
        <p:nvSpPr>
          <p:cNvPr id="30" name="TextBox 29">
            <a:extLst>
              <a:ext uri="{FF2B5EF4-FFF2-40B4-BE49-F238E27FC236}">
                <a16:creationId xmlns:a16="http://schemas.microsoft.com/office/drawing/2014/main" id="{67FD1046-E024-FE41-89BA-3F4997C38A4C}"/>
              </a:ext>
            </a:extLst>
          </p:cNvPr>
          <p:cNvSpPr txBox="1"/>
          <p:nvPr/>
        </p:nvSpPr>
        <p:spPr>
          <a:xfrm>
            <a:off x="9221223" y="1922451"/>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Lightsail</a:t>
            </a:r>
            <a:endParaRPr lang="en-US" sz="1400" dirty="0">
              <a:solidFill>
                <a:schemeClr val="bg1"/>
              </a:solidFill>
            </a:endParaRPr>
          </a:p>
        </p:txBody>
      </p:sp>
      <p:sp>
        <p:nvSpPr>
          <p:cNvPr id="31" name="TextBox 30">
            <a:extLst>
              <a:ext uri="{FF2B5EF4-FFF2-40B4-BE49-F238E27FC236}">
                <a16:creationId xmlns:a16="http://schemas.microsoft.com/office/drawing/2014/main" id="{42ACB7D8-5ACA-824C-B9C7-1529D3A9FFE5}"/>
              </a:ext>
            </a:extLst>
          </p:cNvPr>
          <p:cNvSpPr txBox="1"/>
          <p:nvPr/>
        </p:nvSpPr>
        <p:spPr>
          <a:xfrm>
            <a:off x="9221223" y="3315442"/>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Lightsail</a:t>
            </a:r>
            <a:endParaRPr lang="en-US" sz="1400" dirty="0">
              <a:solidFill>
                <a:schemeClr val="bg1"/>
              </a:solidFill>
            </a:endParaRPr>
          </a:p>
        </p:txBody>
      </p:sp>
      <p:pic>
        <p:nvPicPr>
          <p:cNvPr id="32" name="Graphic 31">
            <a:extLst>
              <a:ext uri="{FF2B5EF4-FFF2-40B4-BE49-F238E27FC236}">
                <a16:creationId xmlns:a16="http://schemas.microsoft.com/office/drawing/2014/main" id="{F28E4456-59CF-9943-9A2C-2A70D14EF87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16575" y="1140448"/>
            <a:ext cx="711200" cy="711200"/>
          </a:xfrm>
          <a:prstGeom prst="rect">
            <a:avLst/>
          </a:prstGeom>
        </p:spPr>
      </p:pic>
      <p:pic>
        <p:nvPicPr>
          <p:cNvPr id="39" name="Graphic 38">
            <a:extLst>
              <a:ext uri="{FF2B5EF4-FFF2-40B4-BE49-F238E27FC236}">
                <a16:creationId xmlns:a16="http://schemas.microsoft.com/office/drawing/2014/main" id="{2D95F5DD-E359-0A47-A898-262FBE26700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32355" y="2503822"/>
            <a:ext cx="711200" cy="711200"/>
          </a:xfrm>
          <a:prstGeom prst="rect">
            <a:avLst/>
          </a:prstGeom>
        </p:spPr>
      </p:pic>
      <p:cxnSp>
        <p:nvCxnSpPr>
          <p:cNvPr id="40" name="Straight Connector 39">
            <a:extLst>
              <a:ext uri="{FF2B5EF4-FFF2-40B4-BE49-F238E27FC236}">
                <a16:creationId xmlns:a16="http://schemas.microsoft.com/office/drawing/2014/main" id="{4907E073-9D8C-0442-8A71-512FCFD8E345}"/>
              </a:ext>
            </a:extLst>
          </p:cNvPr>
          <p:cNvCxnSpPr>
            <a:cxnSpLocks/>
          </p:cNvCxnSpPr>
          <p:nvPr/>
        </p:nvCxnSpPr>
        <p:spPr>
          <a:xfrm>
            <a:off x="9414600"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147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42</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a:xfrm>
            <a:off x="10909468" y="438500"/>
            <a:ext cx="1053932" cy="463064"/>
          </a:xfrm>
        </p:spPr>
        <p:txBody>
          <a:bodyPr/>
          <a:lstStyle/>
          <a:p>
            <a:r>
              <a:rPr lang="en-US" dirty="0"/>
              <a:t>4/5</a:t>
            </a:r>
          </a:p>
        </p:txBody>
      </p:sp>
      <p:sp>
        <p:nvSpPr>
          <p:cNvPr id="15" name="TextBox 14">
            <a:extLst>
              <a:ext uri="{FF2B5EF4-FFF2-40B4-BE49-F238E27FC236}">
                <a16:creationId xmlns:a16="http://schemas.microsoft.com/office/drawing/2014/main" id="{E3C0960A-3D31-6D47-8EAA-93DE09090CDD}"/>
              </a:ext>
            </a:extLst>
          </p:cNvPr>
          <p:cNvSpPr txBox="1"/>
          <p:nvPr/>
        </p:nvSpPr>
        <p:spPr>
          <a:xfrm>
            <a:off x="4346181" y="1899444"/>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Fargate</a:t>
            </a:r>
            <a:endParaRPr lang="en-US" sz="1400" dirty="0">
              <a:solidFill>
                <a:schemeClr val="bg1"/>
              </a:solidFill>
            </a:endParaRPr>
          </a:p>
        </p:txBody>
      </p: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4315260"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9197E3-ED00-A14E-AE2D-4462923F8A07}"/>
              </a:ext>
            </a:extLst>
          </p:cNvPr>
          <p:cNvCxnSpPr>
            <a:cxnSpLocks/>
          </p:cNvCxnSpPr>
          <p:nvPr/>
        </p:nvCxnSpPr>
        <p:spPr>
          <a:xfrm>
            <a:off x="673507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0DF9FA-0389-6944-A32C-C349F314178D}"/>
              </a:ext>
            </a:extLst>
          </p:cNvPr>
          <p:cNvSpPr txBox="1"/>
          <p:nvPr/>
        </p:nvSpPr>
        <p:spPr>
          <a:xfrm>
            <a:off x="6735074" y="1899444"/>
            <a:ext cx="2301904" cy="307777"/>
          </a:xfrm>
          <a:prstGeom prst="rect">
            <a:avLst/>
          </a:prstGeom>
          <a:noFill/>
        </p:spPr>
        <p:txBody>
          <a:bodyPr wrap="square" rtlCol="0">
            <a:spAutoFit/>
          </a:bodyPr>
          <a:lstStyle/>
          <a:p>
            <a:pPr algn="ctr"/>
            <a:r>
              <a:rPr lang="en-US" sz="1400" dirty="0">
                <a:solidFill>
                  <a:schemeClr val="bg1"/>
                </a:solidFill>
              </a:rPr>
              <a:t>AWS Outposts</a:t>
            </a:r>
          </a:p>
        </p:txBody>
      </p:sp>
      <p:sp>
        <p:nvSpPr>
          <p:cNvPr id="18" name="TextBox 17">
            <a:extLst>
              <a:ext uri="{FF2B5EF4-FFF2-40B4-BE49-F238E27FC236}">
                <a16:creationId xmlns:a16="http://schemas.microsoft.com/office/drawing/2014/main" id="{DA1EA3C9-2C7E-AC42-BF2F-6C95F67869F3}"/>
              </a:ext>
            </a:extLst>
          </p:cNvPr>
          <p:cNvSpPr txBox="1"/>
          <p:nvPr/>
        </p:nvSpPr>
        <p:spPr>
          <a:xfrm>
            <a:off x="4346181" y="3271044"/>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Fargate</a:t>
            </a:r>
            <a:endParaRPr lang="en-US" sz="1400" dirty="0">
              <a:solidFill>
                <a:schemeClr val="bg1"/>
              </a:solidFill>
            </a:endParaRPr>
          </a:p>
        </p:txBody>
      </p:sp>
      <p:sp>
        <p:nvSpPr>
          <p:cNvPr id="19" name="TextBox 18">
            <a:extLst>
              <a:ext uri="{FF2B5EF4-FFF2-40B4-BE49-F238E27FC236}">
                <a16:creationId xmlns:a16="http://schemas.microsoft.com/office/drawing/2014/main" id="{74E1FF71-399D-5745-B9DB-DC3B3D0B3E56}"/>
              </a:ext>
            </a:extLst>
          </p:cNvPr>
          <p:cNvSpPr txBox="1"/>
          <p:nvPr/>
        </p:nvSpPr>
        <p:spPr>
          <a:xfrm>
            <a:off x="6735074" y="3271044"/>
            <a:ext cx="2301904" cy="307777"/>
          </a:xfrm>
          <a:prstGeom prst="rect">
            <a:avLst/>
          </a:prstGeom>
          <a:noFill/>
        </p:spPr>
        <p:txBody>
          <a:bodyPr wrap="square" rtlCol="0">
            <a:spAutoFit/>
          </a:bodyPr>
          <a:lstStyle/>
          <a:p>
            <a:pPr algn="ctr"/>
            <a:r>
              <a:rPr lang="en-US" sz="1400" dirty="0">
                <a:solidFill>
                  <a:schemeClr val="bg1"/>
                </a:solidFill>
              </a:rPr>
              <a:t>AWS Outposts</a:t>
            </a:r>
          </a:p>
        </p:txBody>
      </p:sp>
      <p:pic>
        <p:nvPicPr>
          <p:cNvPr id="8" name="Graphic 7">
            <a:extLst>
              <a:ext uri="{FF2B5EF4-FFF2-40B4-BE49-F238E27FC236}">
                <a16:creationId xmlns:a16="http://schemas.microsoft.com/office/drawing/2014/main" id="{4B085FAE-52DC-974F-BBCE-A396752E28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1533" y="1103631"/>
            <a:ext cx="711200" cy="711200"/>
          </a:xfrm>
          <a:prstGeom prst="rect">
            <a:avLst/>
          </a:prstGeom>
        </p:spPr>
      </p:pic>
      <p:pic>
        <p:nvPicPr>
          <p:cNvPr id="12" name="Graphic 11">
            <a:extLst>
              <a:ext uri="{FF2B5EF4-FFF2-40B4-BE49-F238E27FC236}">
                <a16:creationId xmlns:a16="http://schemas.microsoft.com/office/drawing/2014/main" id="{DE385EC5-0233-F044-88DB-113586FFC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0426" y="1103631"/>
            <a:ext cx="711200" cy="711200"/>
          </a:xfrm>
          <a:prstGeom prst="rect">
            <a:avLst/>
          </a:prstGeom>
        </p:spPr>
      </p:pic>
      <p:sp>
        <p:nvSpPr>
          <p:cNvPr id="30" name="TextBox 29">
            <a:extLst>
              <a:ext uri="{FF2B5EF4-FFF2-40B4-BE49-F238E27FC236}">
                <a16:creationId xmlns:a16="http://schemas.microsoft.com/office/drawing/2014/main" id="{7294CD6F-0201-0449-905B-53C97FE7C350}"/>
              </a:ext>
            </a:extLst>
          </p:cNvPr>
          <p:cNvSpPr txBox="1"/>
          <p:nvPr/>
        </p:nvSpPr>
        <p:spPr>
          <a:xfrm>
            <a:off x="1888558" y="1983170"/>
            <a:ext cx="2301904" cy="307777"/>
          </a:xfrm>
          <a:prstGeom prst="rect">
            <a:avLst/>
          </a:prstGeom>
          <a:noFill/>
        </p:spPr>
        <p:txBody>
          <a:bodyPr wrap="square" rtlCol="0">
            <a:spAutoFit/>
          </a:bodyPr>
          <a:lstStyle/>
          <a:p>
            <a:pPr algn="ctr"/>
            <a:r>
              <a:rPr lang="en-US" sz="1400" dirty="0">
                <a:solidFill>
                  <a:schemeClr val="bg1"/>
                </a:solidFill>
              </a:rPr>
              <a:t>AWS Batch</a:t>
            </a:r>
          </a:p>
        </p:txBody>
      </p:sp>
      <p:sp>
        <p:nvSpPr>
          <p:cNvPr id="32" name="TextBox 31">
            <a:extLst>
              <a:ext uri="{FF2B5EF4-FFF2-40B4-BE49-F238E27FC236}">
                <a16:creationId xmlns:a16="http://schemas.microsoft.com/office/drawing/2014/main" id="{AAE2F89D-D6A6-4041-BD91-6B2600FC3F0B}"/>
              </a:ext>
            </a:extLst>
          </p:cNvPr>
          <p:cNvSpPr txBox="1"/>
          <p:nvPr/>
        </p:nvSpPr>
        <p:spPr>
          <a:xfrm>
            <a:off x="1888558" y="3377073"/>
            <a:ext cx="2301904" cy="307777"/>
          </a:xfrm>
          <a:prstGeom prst="rect">
            <a:avLst/>
          </a:prstGeom>
          <a:noFill/>
        </p:spPr>
        <p:txBody>
          <a:bodyPr wrap="square" rtlCol="0">
            <a:spAutoFit/>
          </a:bodyPr>
          <a:lstStyle/>
          <a:p>
            <a:pPr algn="ctr"/>
            <a:r>
              <a:rPr lang="en-US" sz="1400" dirty="0">
                <a:solidFill>
                  <a:schemeClr val="bg1"/>
                </a:solidFill>
              </a:rPr>
              <a:t>AWS Batch</a:t>
            </a:r>
          </a:p>
        </p:txBody>
      </p:sp>
      <p:pic>
        <p:nvPicPr>
          <p:cNvPr id="11" name="Graphic 10">
            <a:extLst>
              <a:ext uri="{FF2B5EF4-FFF2-40B4-BE49-F238E27FC236}">
                <a16:creationId xmlns:a16="http://schemas.microsoft.com/office/drawing/2014/main" id="{16147C40-97CD-FD47-BD5D-2550536278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83910" y="1103631"/>
            <a:ext cx="711200" cy="711200"/>
          </a:xfrm>
          <a:prstGeom prst="rect">
            <a:avLst/>
          </a:prstGeom>
        </p:spPr>
      </p:pic>
      <p:pic>
        <p:nvPicPr>
          <p:cNvPr id="62" name="Graphic 61">
            <a:extLst>
              <a:ext uri="{FF2B5EF4-FFF2-40B4-BE49-F238E27FC236}">
                <a16:creationId xmlns:a16="http://schemas.microsoft.com/office/drawing/2014/main" id="{DD7A4847-48B3-3A49-9E69-271DFC9539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426" y="2542482"/>
            <a:ext cx="711200" cy="711200"/>
          </a:xfrm>
          <a:prstGeom prst="rect">
            <a:avLst/>
          </a:prstGeom>
        </p:spPr>
      </p:pic>
      <p:pic>
        <p:nvPicPr>
          <p:cNvPr id="89" name="Graphic 88">
            <a:extLst>
              <a:ext uri="{FF2B5EF4-FFF2-40B4-BE49-F238E27FC236}">
                <a16:creationId xmlns:a16="http://schemas.microsoft.com/office/drawing/2014/main" id="{16A66B80-62C6-AB4D-BA88-5FB92D6721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41533" y="2525119"/>
            <a:ext cx="711200" cy="711200"/>
          </a:xfrm>
          <a:prstGeom prst="rect">
            <a:avLst/>
          </a:prstGeom>
        </p:spPr>
      </p:pic>
      <p:pic>
        <p:nvPicPr>
          <p:cNvPr id="14" name="Graphic 13">
            <a:extLst>
              <a:ext uri="{FF2B5EF4-FFF2-40B4-BE49-F238E27FC236}">
                <a16:creationId xmlns:a16="http://schemas.microsoft.com/office/drawing/2014/main" id="{77F88809-80F9-F84E-A02D-EDADE1D936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97218" y="2468587"/>
            <a:ext cx="711200" cy="711200"/>
          </a:xfrm>
          <a:prstGeom prst="rect">
            <a:avLst/>
          </a:prstGeom>
        </p:spPr>
      </p:pic>
      <p:sp>
        <p:nvSpPr>
          <p:cNvPr id="25" name="TextBox 24">
            <a:extLst>
              <a:ext uri="{FF2B5EF4-FFF2-40B4-BE49-F238E27FC236}">
                <a16:creationId xmlns:a16="http://schemas.microsoft.com/office/drawing/2014/main" id="{C57BAB32-E41E-5D49-A4A1-4503F2388E2B}"/>
              </a:ext>
            </a:extLst>
          </p:cNvPr>
          <p:cNvSpPr txBox="1"/>
          <p:nvPr/>
        </p:nvSpPr>
        <p:spPr>
          <a:xfrm>
            <a:off x="9067898" y="1805516"/>
            <a:ext cx="2301904" cy="523220"/>
          </a:xfrm>
          <a:prstGeom prst="rect">
            <a:avLst/>
          </a:prstGeom>
          <a:noFill/>
        </p:spPr>
        <p:txBody>
          <a:bodyPr wrap="square" rtlCol="0">
            <a:spAutoFit/>
          </a:bodyPr>
          <a:lstStyle/>
          <a:p>
            <a:pPr algn="ctr"/>
            <a:r>
              <a:rPr lang="en-US" sz="1400" dirty="0">
                <a:solidFill>
                  <a:schemeClr val="bg1"/>
                </a:solidFill>
              </a:rPr>
              <a:t>AWS Serverless Application Repository</a:t>
            </a:r>
          </a:p>
        </p:txBody>
      </p:sp>
      <p:sp>
        <p:nvSpPr>
          <p:cNvPr id="27" name="TextBox 26">
            <a:extLst>
              <a:ext uri="{FF2B5EF4-FFF2-40B4-BE49-F238E27FC236}">
                <a16:creationId xmlns:a16="http://schemas.microsoft.com/office/drawing/2014/main" id="{FF95CBEE-2839-6340-B0C1-EBDE3899F3E5}"/>
              </a:ext>
            </a:extLst>
          </p:cNvPr>
          <p:cNvSpPr txBox="1"/>
          <p:nvPr/>
        </p:nvSpPr>
        <p:spPr>
          <a:xfrm>
            <a:off x="9067898" y="3216872"/>
            <a:ext cx="2301904" cy="523220"/>
          </a:xfrm>
          <a:prstGeom prst="rect">
            <a:avLst/>
          </a:prstGeom>
          <a:noFill/>
        </p:spPr>
        <p:txBody>
          <a:bodyPr wrap="square" rtlCol="0">
            <a:spAutoFit/>
          </a:bodyPr>
          <a:lstStyle/>
          <a:p>
            <a:pPr algn="ctr"/>
            <a:r>
              <a:rPr lang="en-US" sz="1400" dirty="0">
                <a:solidFill>
                  <a:schemeClr val="bg1"/>
                </a:solidFill>
              </a:rPr>
              <a:t>AWS Serverless Application Repository</a:t>
            </a:r>
          </a:p>
        </p:txBody>
      </p:sp>
      <p:pic>
        <p:nvPicPr>
          <p:cNvPr id="29" name="Graphic 28">
            <a:extLst>
              <a:ext uri="{FF2B5EF4-FFF2-40B4-BE49-F238E27FC236}">
                <a16:creationId xmlns:a16="http://schemas.microsoft.com/office/drawing/2014/main" id="{62DAF4F5-80A3-4F4A-9955-C7EEC39002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63250" y="1103631"/>
            <a:ext cx="711200" cy="711200"/>
          </a:xfrm>
          <a:prstGeom prst="rect">
            <a:avLst/>
          </a:prstGeom>
        </p:spPr>
      </p:pic>
      <p:pic>
        <p:nvPicPr>
          <p:cNvPr id="31" name="Graphic 30">
            <a:extLst>
              <a:ext uri="{FF2B5EF4-FFF2-40B4-BE49-F238E27FC236}">
                <a16:creationId xmlns:a16="http://schemas.microsoft.com/office/drawing/2014/main" id="{D3FFEE14-88D6-5A40-AFDA-89BBF1DE9E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60470" y="2479159"/>
            <a:ext cx="711200" cy="711200"/>
          </a:xfrm>
          <a:prstGeom prst="rect">
            <a:avLst/>
          </a:prstGeom>
        </p:spPr>
      </p:pic>
      <p:cxnSp>
        <p:nvCxnSpPr>
          <p:cNvPr id="35" name="Straight Connector 34">
            <a:extLst>
              <a:ext uri="{FF2B5EF4-FFF2-40B4-BE49-F238E27FC236}">
                <a16:creationId xmlns:a16="http://schemas.microsoft.com/office/drawing/2014/main" id="{3438525E-7BE8-6543-961F-E7AE8D05B2C3}"/>
              </a:ext>
            </a:extLst>
          </p:cNvPr>
          <p:cNvCxnSpPr>
            <a:cxnSpLocks/>
          </p:cNvCxnSpPr>
          <p:nvPr/>
        </p:nvCxnSpPr>
        <p:spPr>
          <a:xfrm>
            <a:off x="907593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3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43</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5/5</a:t>
            </a:r>
          </a:p>
        </p:txBody>
      </p:sp>
      <p:sp>
        <p:nvSpPr>
          <p:cNvPr id="22" name="TextBox 21">
            <a:extLst>
              <a:ext uri="{FF2B5EF4-FFF2-40B4-BE49-F238E27FC236}">
                <a16:creationId xmlns:a16="http://schemas.microsoft.com/office/drawing/2014/main" id="{95F57573-EB84-934E-8376-11D932AEE98B}"/>
              </a:ext>
            </a:extLst>
          </p:cNvPr>
          <p:cNvSpPr txBox="1"/>
          <p:nvPr/>
        </p:nvSpPr>
        <p:spPr>
          <a:xfrm>
            <a:off x="2077400" y="1811354"/>
            <a:ext cx="2301904" cy="307777"/>
          </a:xfrm>
          <a:prstGeom prst="rect">
            <a:avLst/>
          </a:prstGeom>
          <a:noFill/>
        </p:spPr>
        <p:txBody>
          <a:bodyPr wrap="square" rtlCol="0">
            <a:spAutoFit/>
          </a:bodyPr>
          <a:lstStyle/>
          <a:p>
            <a:pPr algn="ctr"/>
            <a:r>
              <a:rPr lang="en-US" sz="1400" dirty="0">
                <a:solidFill>
                  <a:schemeClr val="bg1"/>
                </a:solidFill>
              </a:rPr>
              <a:t>VMware Cloud on AWS</a:t>
            </a:r>
          </a:p>
        </p:txBody>
      </p:sp>
      <p:sp>
        <p:nvSpPr>
          <p:cNvPr id="25" name="TextBox 24">
            <a:extLst>
              <a:ext uri="{FF2B5EF4-FFF2-40B4-BE49-F238E27FC236}">
                <a16:creationId xmlns:a16="http://schemas.microsoft.com/office/drawing/2014/main" id="{64216852-85D4-4E45-BB1D-6212E31C5676}"/>
              </a:ext>
            </a:extLst>
          </p:cNvPr>
          <p:cNvSpPr txBox="1"/>
          <p:nvPr/>
        </p:nvSpPr>
        <p:spPr>
          <a:xfrm>
            <a:off x="2077400" y="3222710"/>
            <a:ext cx="2301904" cy="307777"/>
          </a:xfrm>
          <a:prstGeom prst="rect">
            <a:avLst/>
          </a:prstGeom>
          <a:noFill/>
        </p:spPr>
        <p:txBody>
          <a:bodyPr wrap="square" rtlCol="0">
            <a:spAutoFit/>
          </a:bodyPr>
          <a:lstStyle/>
          <a:p>
            <a:pPr algn="ctr"/>
            <a:r>
              <a:rPr lang="en-US" sz="1400" dirty="0">
                <a:solidFill>
                  <a:schemeClr val="bg1"/>
                </a:solidFill>
              </a:rPr>
              <a:t>VMware Cloud on AWS</a:t>
            </a:r>
          </a:p>
        </p:txBody>
      </p:sp>
      <p:pic>
        <p:nvPicPr>
          <p:cNvPr id="31" name="Graphic 30">
            <a:extLst>
              <a:ext uri="{FF2B5EF4-FFF2-40B4-BE49-F238E27FC236}">
                <a16:creationId xmlns:a16="http://schemas.microsoft.com/office/drawing/2014/main" id="{C160704A-5104-2B44-9C55-26D4BD1CAD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2752" y="1109469"/>
            <a:ext cx="711200" cy="711200"/>
          </a:xfrm>
          <a:prstGeom prst="rect">
            <a:avLst/>
          </a:prstGeom>
        </p:spPr>
      </p:pic>
      <p:pic>
        <p:nvPicPr>
          <p:cNvPr id="6" name="Graphic 5">
            <a:extLst>
              <a:ext uri="{FF2B5EF4-FFF2-40B4-BE49-F238E27FC236}">
                <a16:creationId xmlns:a16="http://schemas.microsoft.com/office/drawing/2014/main" id="{B2E557C5-9845-BF47-B9BB-1795931289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3847" y="2465416"/>
            <a:ext cx="711200" cy="711200"/>
          </a:xfrm>
          <a:prstGeom prst="rect">
            <a:avLst/>
          </a:prstGeom>
        </p:spPr>
      </p:pic>
    </p:spTree>
    <p:extLst>
      <p:ext uri="{BB962C8B-B14F-4D97-AF65-F5344CB8AC3E}">
        <p14:creationId xmlns:p14="http://schemas.microsoft.com/office/powerpoint/2010/main" val="1922668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a:xfrm>
            <a:off x="750146" y="2280621"/>
            <a:ext cx="6683388" cy="2205577"/>
          </a:xfrm>
        </p:spPr>
        <p:txBody>
          <a:bodyPr/>
          <a:lstStyle/>
          <a:p>
            <a:r>
              <a:rPr lang="en-US" dirty="0"/>
              <a:t>Customer Engagement</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44</a:t>
            </a:fld>
            <a:endParaRPr lang="en-US" dirty="0"/>
          </a:p>
        </p:txBody>
      </p:sp>
      <p:pic>
        <p:nvPicPr>
          <p:cNvPr id="9" name="Graphic 8">
            <a:extLst>
              <a:ext uri="{FF2B5EF4-FFF2-40B4-BE49-F238E27FC236}">
                <a16:creationId xmlns:a16="http://schemas.microsoft.com/office/drawing/2014/main" id="{F978432D-8AF5-3042-8467-4225D3B21E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3" y="2280621"/>
            <a:ext cx="952500" cy="952500"/>
          </a:xfrm>
          <a:prstGeom prst="rect">
            <a:avLst/>
          </a:prstGeom>
        </p:spPr>
      </p:pic>
      <p:pic>
        <p:nvPicPr>
          <p:cNvPr id="31" name="Graphic 30">
            <a:extLst>
              <a:ext uri="{FF2B5EF4-FFF2-40B4-BE49-F238E27FC236}">
                <a16:creationId xmlns:a16="http://schemas.microsoft.com/office/drawing/2014/main" id="{05BD96BA-5F14-774A-B30D-7CEAB03CC0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3" y="3550452"/>
            <a:ext cx="952500" cy="952500"/>
          </a:xfrm>
          <a:prstGeom prst="rect">
            <a:avLst/>
          </a:prstGeom>
        </p:spPr>
      </p:pic>
    </p:spTree>
    <p:extLst>
      <p:ext uri="{BB962C8B-B14F-4D97-AF65-F5344CB8AC3E}">
        <p14:creationId xmlns:p14="http://schemas.microsoft.com/office/powerpoint/2010/main" val="1501733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78555-50E9-F84B-8CAE-06E652ADAD2A}"/>
              </a:ext>
            </a:extLst>
          </p:cNvPr>
          <p:cNvSpPr>
            <a:spLocks noGrp="1"/>
          </p:cNvSpPr>
          <p:nvPr>
            <p:ph type="sldNum" sz="quarter" idx="10"/>
          </p:nvPr>
        </p:nvSpPr>
        <p:spPr/>
        <p:txBody>
          <a:bodyPr/>
          <a:lstStyle/>
          <a:p>
            <a:fld id="{0E0E0192-C642-4D4F-AE82-A0D0DC02E26B}" type="slidenum">
              <a:rPr lang="en-US" smtClean="0"/>
              <a:t>45</a:t>
            </a:fld>
            <a:endParaRPr lang="en-US" dirty="0"/>
          </a:p>
        </p:txBody>
      </p:sp>
      <p:sp>
        <p:nvSpPr>
          <p:cNvPr id="3" name="Title 2">
            <a:extLst>
              <a:ext uri="{FF2B5EF4-FFF2-40B4-BE49-F238E27FC236}">
                <a16:creationId xmlns:a16="http://schemas.microsoft.com/office/drawing/2014/main" id="{864BE1CF-6580-3642-97A8-38B393B774B8}"/>
              </a:ext>
            </a:extLst>
          </p:cNvPr>
          <p:cNvSpPr>
            <a:spLocks noGrp="1"/>
          </p:cNvSpPr>
          <p:nvPr>
            <p:ph type="title"/>
          </p:nvPr>
        </p:nvSpPr>
        <p:spPr>
          <a:xfrm>
            <a:off x="202294" y="390334"/>
            <a:ext cx="6532780" cy="559397"/>
          </a:xfrm>
        </p:spPr>
        <p:txBody>
          <a:bodyPr/>
          <a:lstStyle/>
          <a:p>
            <a:r>
              <a:rPr lang="en-US" dirty="0"/>
              <a:t>Customer Engagement</a:t>
            </a:r>
          </a:p>
        </p:txBody>
      </p:sp>
      <p:sp>
        <p:nvSpPr>
          <p:cNvPr id="5" name="TextBox 4">
            <a:extLst>
              <a:ext uri="{FF2B5EF4-FFF2-40B4-BE49-F238E27FC236}">
                <a16:creationId xmlns:a16="http://schemas.microsoft.com/office/drawing/2014/main" id="{4D3C5CDA-F0FA-2E4D-B4B9-4B8C06A94607}"/>
              </a:ext>
            </a:extLst>
          </p:cNvPr>
          <p:cNvSpPr txBox="1"/>
          <p:nvPr/>
        </p:nvSpPr>
        <p:spPr>
          <a:xfrm>
            <a:off x="1873406" y="1826141"/>
            <a:ext cx="2301904" cy="307777"/>
          </a:xfrm>
          <a:prstGeom prst="rect">
            <a:avLst/>
          </a:prstGeom>
          <a:noFill/>
        </p:spPr>
        <p:txBody>
          <a:bodyPr wrap="square" rtlCol="0">
            <a:spAutoFit/>
          </a:bodyPr>
          <a:lstStyle/>
          <a:p>
            <a:pPr algn="ctr"/>
            <a:r>
              <a:rPr lang="en-US" sz="1400" dirty="0">
                <a:solidFill>
                  <a:schemeClr val="bg1"/>
                </a:solidFill>
              </a:rPr>
              <a:t>Amazon Connect</a:t>
            </a:r>
          </a:p>
        </p:txBody>
      </p:sp>
      <p:cxnSp>
        <p:nvCxnSpPr>
          <p:cNvPr id="6" name="Straight Connector 5">
            <a:extLst>
              <a:ext uri="{FF2B5EF4-FFF2-40B4-BE49-F238E27FC236}">
                <a16:creationId xmlns:a16="http://schemas.microsoft.com/office/drawing/2014/main" id="{CDF04B88-73DB-3645-9FE1-FB9F0E482AF3}"/>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8C8AC7-6B49-2042-BEA9-9702CF16EAC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90B6A5-489A-104D-8165-DAE90A897EDC}"/>
              </a:ext>
            </a:extLst>
          </p:cNvPr>
          <p:cNvSpPr txBox="1"/>
          <p:nvPr/>
        </p:nvSpPr>
        <p:spPr>
          <a:xfrm>
            <a:off x="4215162" y="1826141"/>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0" name="TextBox 9">
            <a:extLst>
              <a:ext uri="{FF2B5EF4-FFF2-40B4-BE49-F238E27FC236}">
                <a16:creationId xmlns:a16="http://schemas.microsoft.com/office/drawing/2014/main" id="{A48D21E1-A85B-4347-8A3D-3650F080AD51}"/>
              </a:ext>
            </a:extLst>
          </p:cNvPr>
          <p:cNvSpPr txBox="1"/>
          <p:nvPr/>
        </p:nvSpPr>
        <p:spPr>
          <a:xfrm>
            <a:off x="6590371" y="1826141"/>
            <a:ext cx="2301904" cy="523220"/>
          </a:xfrm>
          <a:prstGeom prst="rect">
            <a:avLst/>
          </a:prstGeom>
          <a:noFill/>
        </p:spPr>
        <p:txBody>
          <a:bodyPr wrap="square" rtlCol="0">
            <a:spAutoFit/>
          </a:bodyPr>
          <a:lstStyle/>
          <a:p>
            <a:pPr algn="ctr"/>
            <a:r>
              <a:rPr lang="en-US" sz="1400" dirty="0">
                <a:solidFill>
                  <a:schemeClr val="bg1"/>
                </a:solidFill>
              </a:rPr>
              <a:t>Amazon Simple Email Service (SES)</a:t>
            </a:r>
          </a:p>
        </p:txBody>
      </p:sp>
      <p:sp>
        <p:nvSpPr>
          <p:cNvPr id="11" name="TextBox 10">
            <a:extLst>
              <a:ext uri="{FF2B5EF4-FFF2-40B4-BE49-F238E27FC236}">
                <a16:creationId xmlns:a16="http://schemas.microsoft.com/office/drawing/2014/main" id="{01847191-85CE-6249-A2B5-1F7DF07AB185}"/>
              </a:ext>
            </a:extLst>
          </p:cNvPr>
          <p:cNvSpPr txBox="1"/>
          <p:nvPr/>
        </p:nvSpPr>
        <p:spPr>
          <a:xfrm>
            <a:off x="1873406" y="3244770"/>
            <a:ext cx="2301904" cy="307777"/>
          </a:xfrm>
          <a:prstGeom prst="rect">
            <a:avLst/>
          </a:prstGeom>
          <a:noFill/>
        </p:spPr>
        <p:txBody>
          <a:bodyPr wrap="square" rtlCol="0">
            <a:spAutoFit/>
          </a:bodyPr>
          <a:lstStyle/>
          <a:p>
            <a:pPr algn="ctr"/>
            <a:r>
              <a:rPr lang="en-US" sz="1400" dirty="0">
                <a:solidFill>
                  <a:schemeClr val="bg1"/>
                </a:solidFill>
              </a:rPr>
              <a:t>Amazon Connect</a:t>
            </a:r>
          </a:p>
        </p:txBody>
      </p:sp>
      <p:sp>
        <p:nvSpPr>
          <p:cNvPr id="12" name="TextBox 11">
            <a:extLst>
              <a:ext uri="{FF2B5EF4-FFF2-40B4-BE49-F238E27FC236}">
                <a16:creationId xmlns:a16="http://schemas.microsoft.com/office/drawing/2014/main" id="{F4AB1305-FC52-7642-984F-FA460A4B5345}"/>
              </a:ext>
            </a:extLst>
          </p:cNvPr>
          <p:cNvSpPr txBox="1"/>
          <p:nvPr/>
        </p:nvSpPr>
        <p:spPr>
          <a:xfrm>
            <a:off x="4215162" y="3244770"/>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3" name="TextBox 12">
            <a:extLst>
              <a:ext uri="{FF2B5EF4-FFF2-40B4-BE49-F238E27FC236}">
                <a16:creationId xmlns:a16="http://schemas.microsoft.com/office/drawing/2014/main" id="{E7B8327F-CBEB-ED4D-B08D-25366CB22263}"/>
              </a:ext>
            </a:extLst>
          </p:cNvPr>
          <p:cNvSpPr txBox="1"/>
          <p:nvPr/>
        </p:nvSpPr>
        <p:spPr>
          <a:xfrm>
            <a:off x="6590371" y="3244770"/>
            <a:ext cx="2301904" cy="523220"/>
          </a:xfrm>
          <a:prstGeom prst="rect">
            <a:avLst/>
          </a:prstGeom>
          <a:noFill/>
        </p:spPr>
        <p:txBody>
          <a:bodyPr wrap="square" rtlCol="0">
            <a:spAutoFit/>
          </a:bodyPr>
          <a:lstStyle/>
          <a:p>
            <a:pPr algn="ctr"/>
            <a:r>
              <a:rPr lang="en-US" sz="1400" dirty="0">
                <a:solidFill>
                  <a:schemeClr val="bg1"/>
                </a:solidFill>
              </a:rPr>
              <a:t>Amazon Simple Email Service (SES)</a:t>
            </a:r>
          </a:p>
        </p:txBody>
      </p:sp>
      <p:sp>
        <p:nvSpPr>
          <p:cNvPr id="15" name="TextBox 14">
            <a:extLst>
              <a:ext uri="{FF2B5EF4-FFF2-40B4-BE49-F238E27FC236}">
                <a16:creationId xmlns:a16="http://schemas.microsoft.com/office/drawing/2014/main" id="{50D0E906-2ABF-0846-8EB7-771C66B4DC22}"/>
              </a:ext>
            </a:extLst>
          </p:cNvPr>
          <p:cNvSpPr txBox="1"/>
          <p:nvPr/>
        </p:nvSpPr>
        <p:spPr>
          <a:xfrm>
            <a:off x="6590371" y="4402711"/>
            <a:ext cx="2301904" cy="307777"/>
          </a:xfrm>
          <a:prstGeom prst="rect">
            <a:avLst/>
          </a:prstGeom>
          <a:noFill/>
        </p:spPr>
        <p:txBody>
          <a:bodyPr wrap="square" rtlCol="0">
            <a:spAutoFit/>
          </a:bodyPr>
          <a:lstStyle/>
          <a:p>
            <a:pPr algn="ctr"/>
            <a:r>
              <a:rPr lang="en-US" sz="1400" dirty="0">
                <a:solidFill>
                  <a:schemeClr val="bg1"/>
                </a:solidFill>
              </a:rPr>
              <a:t>Email</a:t>
            </a:r>
          </a:p>
        </p:txBody>
      </p:sp>
      <p:pic>
        <p:nvPicPr>
          <p:cNvPr id="18" name="Graphic 17">
            <a:extLst>
              <a:ext uri="{FF2B5EF4-FFF2-40B4-BE49-F238E27FC236}">
                <a16:creationId xmlns:a16="http://schemas.microsoft.com/office/drawing/2014/main" id="{42EC1CB7-4DB7-F843-A219-C383E60690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29878"/>
            <a:ext cx="711200" cy="711200"/>
          </a:xfrm>
          <a:prstGeom prst="rect">
            <a:avLst/>
          </a:prstGeom>
        </p:spPr>
      </p:pic>
      <p:pic>
        <p:nvPicPr>
          <p:cNvPr id="22" name="Graphic 21">
            <a:extLst>
              <a:ext uri="{FF2B5EF4-FFF2-40B4-BE49-F238E27FC236}">
                <a16:creationId xmlns:a16="http://schemas.microsoft.com/office/drawing/2014/main" id="{ACE747E9-2CEC-9B4B-BFE8-A410A2A389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129878"/>
            <a:ext cx="711200" cy="711200"/>
          </a:xfrm>
          <a:prstGeom prst="rect">
            <a:avLst/>
          </a:prstGeom>
        </p:spPr>
      </p:pic>
      <p:pic>
        <p:nvPicPr>
          <p:cNvPr id="28" name="Graphic 27">
            <a:extLst>
              <a:ext uri="{FF2B5EF4-FFF2-40B4-BE49-F238E27FC236}">
                <a16:creationId xmlns:a16="http://schemas.microsoft.com/office/drawing/2014/main" id="{7AD1896E-084C-9E43-92EE-EE0345AD44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5723" y="1129878"/>
            <a:ext cx="711200" cy="711200"/>
          </a:xfrm>
          <a:prstGeom prst="rect">
            <a:avLst/>
          </a:prstGeom>
        </p:spPr>
      </p:pic>
      <p:pic>
        <p:nvPicPr>
          <p:cNvPr id="35" name="Graphic 34">
            <a:extLst>
              <a:ext uri="{FF2B5EF4-FFF2-40B4-BE49-F238E27FC236}">
                <a16:creationId xmlns:a16="http://schemas.microsoft.com/office/drawing/2014/main" id="{D1A65153-5A93-934A-B1F7-7DFA204F26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6230" y="2533570"/>
            <a:ext cx="711200" cy="711200"/>
          </a:xfrm>
          <a:prstGeom prst="rect">
            <a:avLst/>
          </a:prstGeom>
        </p:spPr>
      </p:pic>
      <p:pic>
        <p:nvPicPr>
          <p:cNvPr id="37" name="Graphic 36">
            <a:extLst>
              <a:ext uri="{FF2B5EF4-FFF2-40B4-BE49-F238E27FC236}">
                <a16:creationId xmlns:a16="http://schemas.microsoft.com/office/drawing/2014/main" id="{DF096115-4980-2640-BD97-26C0D5B840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96166" y="2533570"/>
            <a:ext cx="711200" cy="711200"/>
          </a:xfrm>
          <a:prstGeom prst="rect">
            <a:avLst/>
          </a:prstGeom>
        </p:spPr>
      </p:pic>
      <p:pic>
        <p:nvPicPr>
          <p:cNvPr id="39" name="Graphic 38">
            <a:extLst>
              <a:ext uri="{FF2B5EF4-FFF2-40B4-BE49-F238E27FC236}">
                <a16:creationId xmlns:a16="http://schemas.microsoft.com/office/drawing/2014/main" id="{572AB6DB-9D01-2447-B6DE-91853A4869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85723" y="2542088"/>
            <a:ext cx="711200" cy="711200"/>
          </a:xfrm>
          <a:prstGeom prst="rect">
            <a:avLst/>
          </a:prstGeom>
        </p:spPr>
      </p:pic>
      <p:pic>
        <p:nvPicPr>
          <p:cNvPr id="40" name="Graphic 39">
            <a:extLst>
              <a:ext uri="{FF2B5EF4-FFF2-40B4-BE49-F238E27FC236}">
                <a16:creationId xmlns:a16="http://schemas.microsoft.com/office/drawing/2014/main" id="{FDD73273-1CED-594C-BDEB-EE868586F8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373" y="3923666"/>
            <a:ext cx="469900" cy="469900"/>
          </a:xfrm>
          <a:prstGeom prst="rect">
            <a:avLst/>
          </a:prstGeom>
        </p:spPr>
      </p:pic>
      <p:sp>
        <p:nvSpPr>
          <p:cNvPr id="42" name="Text Placeholder 3">
            <a:extLst>
              <a:ext uri="{FF2B5EF4-FFF2-40B4-BE49-F238E27FC236}">
                <a16:creationId xmlns:a16="http://schemas.microsoft.com/office/drawing/2014/main" id="{A565E092-F442-4343-9EAF-5C53495E040D}"/>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Tree>
    <p:extLst>
      <p:ext uri="{BB962C8B-B14F-4D97-AF65-F5344CB8AC3E}">
        <p14:creationId xmlns:p14="http://schemas.microsoft.com/office/powerpoint/2010/main" val="2959820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Database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46</a:t>
            </a:fld>
            <a:endParaRPr lang="en-US" dirty="0"/>
          </a:p>
        </p:txBody>
      </p:sp>
      <p:pic>
        <p:nvPicPr>
          <p:cNvPr id="6" name="Graphic 5">
            <a:extLst>
              <a:ext uri="{FF2B5EF4-FFF2-40B4-BE49-F238E27FC236}">
                <a16:creationId xmlns:a16="http://schemas.microsoft.com/office/drawing/2014/main" id="{F6351D24-A6C5-0148-B5B2-C13D31F0F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49" y="2280621"/>
            <a:ext cx="952500" cy="952500"/>
          </a:xfrm>
          <a:prstGeom prst="rect">
            <a:avLst/>
          </a:prstGeom>
        </p:spPr>
      </p:pic>
      <p:pic>
        <p:nvPicPr>
          <p:cNvPr id="5" name="Graphic 4">
            <a:extLst>
              <a:ext uri="{FF2B5EF4-FFF2-40B4-BE49-F238E27FC236}">
                <a16:creationId xmlns:a16="http://schemas.microsoft.com/office/drawing/2014/main" id="{B98900A1-D34D-D941-830D-031DE2203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49" y="3533698"/>
            <a:ext cx="952500" cy="952500"/>
          </a:xfrm>
          <a:prstGeom prst="rect">
            <a:avLst/>
          </a:prstGeom>
        </p:spPr>
      </p:pic>
    </p:spTree>
    <p:extLst>
      <p:ext uri="{BB962C8B-B14F-4D97-AF65-F5344CB8AC3E}">
        <p14:creationId xmlns:p14="http://schemas.microsoft.com/office/powerpoint/2010/main" val="1285467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47</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1792688"/>
            <a:ext cx="2301904" cy="307777"/>
          </a:xfrm>
          <a:prstGeom prst="rect">
            <a:avLst/>
          </a:prstGeom>
          <a:noFill/>
        </p:spPr>
        <p:txBody>
          <a:bodyPr wrap="square" rtlCol="0">
            <a:spAutoFit/>
          </a:bodyPr>
          <a:lstStyle/>
          <a:p>
            <a:pPr algn="ctr"/>
            <a:r>
              <a:rPr lang="en-US" sz="1400" dirty="0">
                <a:solidFill>
                  <a:schemeClr val="bg1"/>
                </a:solidFill>
              </a:rPr>
              <a:t>Amazon Aurora</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100517" y="1792688"/>
            <a:ext cx="2542005"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DocumentDB</a:t>
            </a:r>
            <a:r>
              <a:rPr lang="en-US" sz="1400" dirty="0">
                <a:solidFill>
                  <a:schemeClr val="bg1"/>
                </a:solidFill>
              </a:rPr>
              <a:t> (with MongoDB compatibility)</a:t>
            </a:r>
          </a:p>
        </p:txBody>
      </p:sp>
      <p:sp>
        <p:nvSpPr>
          <p:cNvPr id="10" name="TextBox 9">
            <a:extLst>
              <a:ext uri="{FF2B5EF4-FFF2-40B4-BE49-F238E27FC236}">
                <a16:creationId xmlns:a16="http://schemas.microsoft.com/office/drawing/2014/main" id="{0B311536-12F3-9C40-8153-5AF1A85390A9}"/>
              </a:ext>
            </a:extLst>
          </p:cNvPr>
          <p:cNvSpPr txBox="1"/>
          <p:nvPr/>
        </p:nvSpPr>
        <p:spPr>
          <a:xfrm>
            <a:off x="6634978" y="1792688"/>
            <a:ext cx="2301904" cy="307777"/>
          </a:xfrm>
          <a:prstGeom prst="rect">
            <a:avLst/>
          </a:prstGeom>
          <a:noFill/>
        </p:spPr>
        <p:txBody>
          <a:bodyPr wrap="square" rtlCol="0">
            <a:spAutoFit/>
          </a:bodyPr>
          <a:lstStyle/>
          <a:p>
            <a:pPr algn="ctr"/>
            <a:r>
              <a:rPr lang="en-US" sz="1400" dirty="0">
                <a:solidFill>
                  <a:schemeClr val="bg1"/>
                </a:solidFill>
              </a:rPr>
              <a:t>Amazon DynamoDB</a:t>
            </a:r>
          </a:p>
        </p:txBody>
      </p:sp>
      <p:sp>
        <p:nvSpPr>
          <p:cNvPr id="11" name="TextBox 10">
            <a:extLst>
              <a:ext uri="{FF2B5EF4-FFF2-40B4-BE49-F238E27FC236}">
                <a16:creationId xmlns:a16="http://schemas.microsoft.com/office/drawing/2014/main" id="{C113D77A-32D4-894B-96BE-B5405983D4D3}"/>
              </a:ext>
            </a:extLst>
          </p:cNvPr>
          <p:cNvSpPr txBox="1"/>
          <p:nvPr/>
        </p:nvSpPr>
        <p:spPr>
          <a:xfrm>
            <a:off x="9088246" y="1792688"/>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ElastiCache</a:t>
            </a:r>
            <a:endParaRPr lang="en-US" sz="1400" dirty="0">
              <a:solidFill>
                <a:schemeClr val="bg1"/>
              </a:solidFill>
            </a:endParaRPr>
          </a:p>
        </p:txBody>
      </p:sp>
      <p:sp>
        <p:nvSpPr>
          <p:cNvPr id="12" name="TextBox 11">
            <a:extLst>
              <a:ext uri="{FF2B5EF4-FFF2-40B4-BE49-F238E27FC236}">
                <a16:creationId xmlns:a16="http://schemas.microsoft.com/office/drawing/2014/main" id="{5343D2EA-5488-214C-A59E-093FFE5D5045}"/>
              </a:ext>
            </a:extLst>
          </p:cNvPr>
          <p:cNvSpPr txBox="1"/>
          <p:nvPr/>
        </p:nvSpPr>
        <p:spPr>
          <a:xfrm>
            <a:off x="6476074" y="4217025"/>
            <a:ext cx="1506552" cy="276999"/>
          </a:xfrm>
          <a:prstGeom prst="rect">
            <a:avLst/>
          </a:prstGeom>
          <a:noFill/>
        </p:spPr>
        <p:txBody>
          <a:bodyPr wrap="square" rtlCol="0">
            <a:spAutoFit/>
          </a:bodyPr>
          <a:lstStyle/>
          <a:p>
            <a:pPr algn="ctr"/>
            <a:r>
              <a:rPr lang="en-US" sz="1200" dirty="0">
                <a:solidFill>
                  <a:schemeClr val="bg1"/>
                </a:solidFill>
              </a:rPr>
              <a:t>Attribute</a:t>
            </a:r>
          </a:p>
        </p:txBody>
      </p:sp>
      <p:sp>
        <p:nvSpPr>
          <p:cNvPr id="13" name="TextBox 12">
            <a:extLst>
              <a:ext uri="{FF2B5EF4-FFF2-40B4-BE49-F238E27FC236}">
                <a16:creationId xmlns:a16="http://schemas.microsoft.com/office/drawing/2014/main" id="{90D9090A-087E-8E49-9507-DF0B0DE7BAD7}"/>
              </a:ext>
            </a:extLst>
          </p:cNvPr>
          <p:cNvSpPr txBox="1"/>
          <p:nvPr/>
        </p:nvSpPr>
        <p:spPr>
          <a:xfrm>
            <a:off x="6559572" y="4913771"/>
            <a:ext cx="1506552" cy="276999"/>
          </a:xfrm>
          <a:prstGeom prst="rect">
            <a:avLst/>
          </a:prstGeom>
          <a:noFill/>
        </p:spPr>
        <p:txBody>
          <a:bodyPr wrap="square" rtlCol="0">
            <a:spAutoFit/>
          </a:bodyPr>
          <a:lstStyle/>
          <a:p>
            <a:pPr algn="ctr"/>
            <a:r>
              <a:rPr lang="en-US" sz="1200" dirty="0">
                <a:solidFill>
                  <a:schemeClr val="bg1"/>
                </a:solidFill>
              </a:rPr>
              <a:t>Item</a:t>
            </a:r>
          </a:p>
        </p:txBody>
      </p:sp>
      <p:sp>
        <p:nvSpPr>
          <p:cNvPr id="14" name="TextBox 13">
            <a:extLst>
              <a:ext uri="{FF2B5EF4-FFF2-40B4-BE49-F238E27FC236}">
                <a16:creationId xmlns:a16="http://schemas.microsoft.com/office/drawing/2014/main" id="{23847699-D60F-6041-AF99-B6715B563AD6}"/>
              </a:ext>
            </a:extLst>
          </p:cNvPr>
          <p:cNvSpPr txBox="1"/>
          <p:nvPr/>
        </p:nvSpPr>
        <p:spPr>
          <a:xfrm>
            <a:off x="6518172" y="5744131"/>
            <a:ext cx="1506552" cy="276999"/>
          </a:xfrm>
          <a:prstGeom prst="rect">
            <a:avLst/>
          </a:prstGeom>
          <a:noFill/>
        </p:spPr>
        <p:txBody>
          <a:bodyPr wrap="square" rtlCol="0">
            <a:spAutoFit/>
          </a:bodyPr>
          <a:lstStyle/>
          <a:p>
            <a:pPr algn="ctr"/>
            <a:r>
              <a:rPr lang="en-US" sz="1200" dirty="0">
                <a:solidFill>
                  <a:schemeClr val="bg1"/>
                </a:solidFill>
              </a:rPr>
              <a:t>Attributes</a:t>
            </a:r>
          </a:p>
        </p:txBody>
      </p:sp>
      <p:sp>
        <p:nvSpPr>
          <p:cNvPr id="15" name="TextBox 14">
            <a:extLst>
              <a:ext uri="{FF2B5EF4-FFF2-40B4-BE49-F238E27FC236}">
                <a16:creationId xmlns:a16="http://schemas.microsoft.com/office/drawing/2014/main" id="{FE52C513-461D-B946-AC6C-C1DFCD70EC8A}"/>
              </a:ext>
            </a:extLst>
          </p:cNvPr>
          <p:cNvSpPr txBox="1"/>
          <p:nvPr/>
        </p:nvSpPr>
        <p:spPr>
          <a:xfrm>
            <a:off x="7562265" y="4159317"/>
            <a:ext cx="1506552" cy="276999"/>
          </a:xfrm>
          <a:prstGeom prst="rect">
            <a:avLst/>
          </a:prstGeom>
          <a:noFill/>
        </p:spPr>
        <p:txBody>
          <a:bodyPr wrap="square" rtlCol="0">
            <a:spAutoFit/>
          </a:bodyPr>
          <a:lstStyle/>
          <a:p>
            <a:pPr algn="ctr"/>
            <a:r>
              <a:rPr lang="en-US" sz="1200" dirty="0">
                <a:solidFill>
                  <a:schemeClr val="bg1"/>
                </a:solidFill>
              </a:rPr>
              <a:t>Items</a:t>
            </a:r>
          </a:p>
        </p:txBody>
      </p:sp>
      <p:sp>
        <p:nvSpPr>
          <p:cNvPr id="16" name="TextBox 15">
            <a:extLst>
              <a:ext uri="{FF2B5EF4-FFF2-40B4-BE49-F238E27FC236}">
                <a16:creationId xmlns:a16="http://schemas.microsoft.com/office/drawing/2014/main" id="{E983D406-2C7B-8549-8B57-1C595A9AEDFE}"/>
              </a:ext>
            </a:extLst>
          </p:cNvPr>
          <p:cNvSpPr txBox="1"/>
          <p:nvPr/>
        </p:nvSpPr>
        <p:spPr>
          <a:xfrm>
            <a:off x="7668293" y="5683031"/>
            <a:ext cx="1419953" cy="461665"/>
          </a:xfrm>
          <a:prstGeom prst="rect">
            <a:avLst/>
          </a:prstGeom>
          <a:noFill/>
        </p:spPr>
        <p:txBody>
          <a:bodyPr wrap="square" rtlCol="0">
            <a:spAutoFit/>
          </a:bodyPr>
          <a:lstStyle/>
          <a:p>
            <a:pPr algn="ctr"/>
            <a:r>
              <a:rPr lang="en-US" sz="1200" dirty="0">
                <a:solidFill>
                  <a:schemeClr val="bg1"/>
                </a:solidFill>
              </a:rPr>
              <a:t>Global secondary index</a:t>
            </a:r>
          </a:p>
        </p:txBody>
      </p:sp>
      <p:sp>
        <p:nvSpPr>
          <p:cNvPr id="17" name="TextBox 16">
            <a:extLst>
              <a:ext uri="{FF2B5EF4-FFF2-40B4-BE49-F238E27FC236}">
                <a16:creationId xmlns:a16="http://schemas.microsoft.com/office/drawing/2014/main" id="{62A4C9AB-4BBA-F849-AFCF-8BE65CD82853}"/>
              </a:ext>
            </a:extLst>
          </p:cNvPr>
          <p:cNvSpPr txBox="1"/>
          <p:nvPr/>
        </p:nvSpPr>
        <p:spPr>
          <a:xfrm>
            <a:off x="7584351" y="4898200"/>
            <a:ext cx="1506552" cy="276999"/>
          </a:xfrm>
          <a:prstGeom prst="rect">
            <a:avLst/>
          </a:prstGeom>
          <a:noFill/>
        </p:spPr>
        <p:txBody>
          <a:bodyPr wrap="square" rtlCol="0">
            <a:spAutoFit/>
          </a:bodyPr>
          <a:lstStyle/>
          <a:p>
            <a:pPr algn="ctr"/>
            <a:r>
              <a:rPr lang="en-US" sz="1200" dirty="0">
                <a:solidFill>
                  <a:schemeClr val="bg1"/>
                </a:solidFill>
              </a:rPr>
              <a:t>Table</a:t>
            </a:r>
          </a:p>
        </p:txBody>
      </p:sp>
      <p:sp>
        <p:nvSpPr>
          <p:cNvPr id="18" name="TextBox 17">
            <a:extLst>
              <a:ext uri="{FF2B5EF4-FFF2-40B4-BE49-F238E27FC236}">
                <a16:creationId xmlns:a16="http://schemas.microsoft.com/office/drawing/2014/main" id="{B5B646DC-8DEB-8145-9DBC-088DBCAE2AA6}"/>
              </a:ext>
            </a:extLst>
          </p:cNvPr>
          <p:cNvSpPr txBox="1"/>
          <p:nvPr/>
        </p:nvSpPr>
        <p:spPr>
          <a:xfrm>
            <a:off x="9487148" y="4447854"/>
            <a:ext cx="1629941" cy="307777"/>
          </a:xfrm>
          <a:prstGeom prst="rect">
            <a:avLst/>
          </a:prstGeom>
          <a:noFill/>
        </p:spPr>
        <p:txBody>
          <a:bodyPr wrap="square" rtlCol="0">
            <a:spAutoFit/>
          </a:bodyPr>
          <a:lstStyle/>
          <a:p>
            <a:pPr algn="ctr"/>
            <a:r>
              <a:rPr lang="en-US" sz="1400" dirty="0">
                <a:solidFill>
                  <a:schemeClr val="bg1"/>
                </a:solidFill>
              </a:rPr>
              <a:t>Cache node</a:t>
            </a:r>
          </a:p>
        </p:txBody>
      </p:sp>
      <p:sp>
        <p:nvSpPr>
          <p:cNvPr id="19" name="TextBox 18">
            <a:extLst>
              <a:ext uri="{FF2B5EF4-FFF2-40B4-BE49-F238E27FC236}">
                <a16:creationId xmlns:a16="http://schemas.microsoft.com/office/drawing/2014/main" id="{5C21B553-1D31-4D42-A247-5416EF4F9F3D}"/>
              </a:ext>
            </a:extLst>
          </p:cNvPr>
          <p:cNvSpPr txBox="1"/>
          <p:nvPr/>
        </p:nvSpPr>
        <p:spPr>
          <a:xfrm>
            <a:off x="8859049" y="5404022"/>
            <a:ext cx="1629941" cy="523220"/>
          </a:xfrm>
          <a:prstGeom prst="rect">
            <a:avLst/>
          </a:prstGeom>
          <a:noFill/>
        </p:spPr>
        <p:txBody>
          <a:bodyPr wrap="square" rtlCol="0">
            <a:spAutoFit/>
          </a:bodyPr>
          <a:lstStyle/>
          <a:p>
            <a:pPr algn="ctr"/>
            <a:r>
              <a:rPr lang="en-US" sz="1400" dirty="0" err="1">
                <a:solidFill>
                  <a:schemeClr val="bg1"/>
                </a:solidFill>
              </a:rPr>
              <a:t>ElastiCache</a:t>
            </a:r>
            <a:r>
              <a:rPr lang="en-US" sz="1400" dirty="0">
                <a:solidFill>
                  <a:schemeClr val="bg1"/>
                </a:solidFill>
              </a:rPr>
              <a:t> for </a:t>
            </a:r>
            <a:r>
              <a:rPr lang="en-US" sz="1400" dirty="0" err="1">
                <a:solidFill>
                  <a:schemeClr val="bg1"/>
                </a:solidFill>
              </a:rPr>
              <a:t>Redis</a:t>
            </a:r>
            <a:endParaRPr lang="en-US" sz="1400" dirty="0">
              <a:solidFill>
                <a:schemeClr val="bg1"/>
              </a:solidFill>
            </a:endParaRPr>
          </a:p>
        </p:txBody>
      </p:sp>
      <p:sp>
        <p:nvSpPr>
          <p:cNvPr id="20" name="TextBox 19">
            <a:extLst>
              <a:ext uri="{FF2B5EF4-FFF2-40B4-BE49-F238E27FC236}">
                <a16:creationId xmlns:a16="http://schemas.microsoft.com/office/drawing/2014/main" id="{D0AB5D7E-0C2C-3F47-A1DF-1DE3DBD421DC}"/>
              </a:ext>
            </a:extLst>
          </p:cNvPr>
          <p:cNvSpPr txBox="1"/>
          <p:nvPr/>
        </p:nvSpPr>
        <p:spPr>
          <a:xfrm>
            <a:off x="10302119" y="5432826"/>
            <a:ext cx="1629941" cy="523220"/>
          </a:xfrm>
          <a:prstGeom prst="rect">
            <a:avLst/>
          </a:prstGeom>
          <a:noFill/>
        </p:spPr>
        <p:txBody>
          <a:bodyPr wrap="square" rtlCol="0">
            <a:spAutoFit/>
          </a:bodyPr>
          <a:lstStyle/>
          <a:p>
            <a:pPr algn="ctr"/>
            <a:r>
              <a:rPr lang="en-US" sz="1400" dirty="0" err="1">
                <a:solidFill>
                  <a:schemeClr val="bg1"/>
                </a:solidFill>
              </a:rPr>
              <a:t>ElastiCache</a:t>
            </a:r>
            <a:r>
              <a:rPr lang="en-US" sz="1400" dirty="0">
                <a:solidFill>
                  <a:schemeClr val="bg1"/>
                </a:solidFill>
              </a:rPr>
              <a:t> for Memcached</a:t>
            </a:r>
          </a:p>
        </p:txBody>
      </p:sp>
      <p:sp>
        <p:nvSpPr>
          <p:cNvPr id="21" name="TextBox 20">
            <a:extLst>
              <a:ext uri="{FF2B5EF4-FFF2-40B4-BE49-F238E27FC236}">
                <a16:creationId xmlns:a16="http://schemas.microsoft.com/office/drawing/2014/main" id="{38D045F6-A46D-2E48-915A-51B943582CF3}"/>
              </a:ext>
            </a:extLst>
          </p:cNvPr>
          <p:cNvSpPr txBox="1"/>
          <p:nvPr/>
        </p:nvSpPr>
        <p:spPr>
          <a:xfrm>
            <a:off x="1873406" y="3175440"/>
            <a:ext cx="2301904" cy="307777"/>
          </a:xfrm>
          <a:prstGeom prst="rect">
            <a:avLst/>
          </a:prstGeom>
          <a:noFill/>
        </p:spPr>
        <p:txBody>
          <a:bodyPr wrap="square" rtlCol="0">
            <a:spAutoFit/>
          </a:bodyPr>
          <a:lstStyle/>
          <a:p>
            <a:pPr algn="ctr"/>
            <a:r>
              <a:rPr lang="en-US" sz="1400" dirty="0">
                <a:solidFill>
                  <a:schemeClr val="bg1"/>
                </a:solidFill>
              </a:rPr>
              <a:t>Amazon Aurora</a:t>
            </a:r>
          </a:p>
        </p:txBody>
      </p:sp>
      <p:sp>
        <p:nvSpPr>
          <p:cNvPr id="22" name="TextBox 21">
            <a:extLst>
              <a:ext uri="{FF2B5EF4-FFF2-40B4-BE49-F238E27FC236}">
                <a16:creationId xmlns:a16="http://schemas.microsoft.com/office/drawing/2014/main" id="{F5BA27B5-0539-A145-A87F-F4553EC26ADB}"/>
              </a:ext>
            </a:extLst>
          </p:cNvPr>
          <p:cNvSpPr txBox="1"/>
          <p:nvPr/>
        </p:nvSpPr>
        <p:spPr>
          <a:xfrm>
            <a:off x="4100517" y="3175440"/>
            <a:ext cx="2542005"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DocumentDB</a:t>
            </a:r>
            <a:r>
              <a:rPr lang="en-US" sz="1400" dirty="0">
                <a:solidFill>
                  <a:schemeClr val="bg1"/>
                </a:solidFill>
              </a:rPr>
              <a:t> (with MongoDB compatibility)</a:t>
            </a:r>
          </a:p>
        </p:txBody>
      </p:sp>
      <p:sp>
        <p:nvSpPr>
          <p:cNvPr id="23" name="TextBox 22">
            <a:extLst>
              <a:ext uri="{FF2B5EF4-FFF2-40B4-BE49-F238E27FC236}">
                <a16:creationId xmlns:a16="http://schemas.microsoft.com/office/drawing/2014/main" id="{82DF82FE-B12C-2944-9A6B-C577B61F9A00}"/>
              </a:ext>
            </a:extLst>
          </p:cNvPr>
          <p:cNvSpPr txBox="1"/>
          <p:nvPr/>
        </p:nvSpPr>
        <p:spPr>
          <a:xfrm>
            <a:off x="6634978" y="3175440"/>
            <a:ext cx="2301904" cy="307777"/>
          </a:xfrm>
          <a:prstGeom prst="rect">
            <a:avLst/>
          </a:prstGeom>
          <a:noFill/>
        </p:spPr>
        <p:txBody>
          <a:bodyPr wrap="square" rtlCol="0">
            <a:spAutoFit/>
          </a:bodyPr>
          <a:lstStyle/>
          <a:p>
            <a:pPr algn="ctr"/>
            <a:r>
              <a:rPr lang="en-US" sz="1400" dirty="0">
                <a:solidFill>
                  <a:schemeClr val="bg1"/>
                </a:solidFill>
              </a:rPr>
              <a:t>Amazon DynamoDB</a:t>
            </a:r>
          </a:p>
        </p:txBody>
      </p:sp>
      <p:sp>
        <p:nvSpPr>
          <p:cNvPr id="24" name="TextBox 23">
            <a:extLst>
              <a:ext uri="{FF2B5EF4-FFF2-40B4-BE49-F238E27FC236}">
                <a16:creationId xmlns:a16="http://schemas.microsoft.com/office/drawing/2014/main" id="{F90A5095-BA96-4E43-A515-BE295D706231}"/>
              </a:ext>
            </a:extLst>
          </p:cNvPr>
          <p:cNvSpPr txBox="1"/>
          <p:nvPr/>
        </p:nvSpPr>
        <p:spPr>
          <a:xfrm>
            <a:off x="9088246" y="3175440"/>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ElastiCache</a:t>
            </a:r>
            <a:endParaRPr lang="en-US" sz="1400" dirty="0">
              <a:solidFill>
                <a:schemeClr val="bg1"/>
              </a:solidFill>
            </a:endParaRPr>
          </a:p>
        </p:txBody>
      </p:sp>
      <p:pic>
        <p:nvPicPr>
          <p:cNvPr id="28" name="Graphic 27">
            <a:extLst>
              <a:ext uri="{FF2B5EF4-FFF2-40B4-BE49-F238E27FC236}">
                <a16:creationId xmlns:a16="http://schemas.microsoft.com/office/drawing/2014/main" id="{BE111FD0-BA65-1E49-9BA2-83EC0AED97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086275"/>
            <a:ext cx="711200" cy="711200"/>
          </a:xfrm>
          <a:prstGeom prst="rect">
            <a:avLst/>
          </a:prstGeom>
        </p:spPr>
      </p:pic>
      <p:pic>
        <p:nvPicPr>
          <p:cNvPr id="32" name="Graphic 31">
            <a:extLst>
              <a:ext uri="{FF2B5EF4-FFF2-40B4-BE49-F238E27FC236}">
                <a16:creationId xmlns:a16="http://schemas.microsoft.com/office/drawing/2014/main" id="{F333D868-CEAE-294A-AF5B-AC0C7910DF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1666" y="1086275"/>
            <a:ext cx="711200" cy="711200"/>
          </a:xfrm>
          <a:prstGeom prst="rect">
            <a:avLst/>
          </a:prstGeom>
        </p:spPr>
      </p:pic>
      <p:pic>
        <p:nvPicPr>
          <p:cNvPr id="48" name="Graphic 47">
            <a:extLst>
              <a:ext uri="{FF2B5EF4-FFF2-40B4-BE49-F238E27FC236}">
                <a16:creationId xmlns:a16="http://schemas.microsoft.com/office/drawing/2014/main" id="{64ACDB4E-B998-9447-845B-246D5827B9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0330" y="1086275"/>
            <a:ext cx="711200" cy="711200"/>
          </a:xfrm>
          <a:prstGeom prst="rect">
            <a:avLst/>
          </a:prstGeom>
        </p:spPr>
      </p:pic>
      <p:pic>
        <p:nvPicPr>
          <p:cNvPr id="60" name="Graphic 59">
            <a:extLst>
              <a:ext uri="{FF2B5EF4-FFF2-40B4-BE49-F238E27FC236}">
                <a16:creationId xmlns:a16="http://schemas.microsoft.com/office/drawing/2014/main" id="{D8DCB93D-3062-8B44-997D-5B82666304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83598" y="1086275"/>
            <a:ext cx="711200" cy="711200"/>
          </a:xfrm>
          <a:prstGeom prst="rect">
            <a:avLst/>
          </a:prstGeom>
        </p:spPr>
      </p:pic>
      <p:pic>
        <p:nvPicPr>
          <p:cNvPr id="27" name="Graphic 26">
            <a:extLst>
              <a:ext uri="{FF2B5EF4-FFF2-40B4-BE49-F238E27FC236}">
                <a16:creationId xmlns:a16="http://schemas.microsoft.com/office/drawing/2014/main" id="{EB1E0176-DA1C-B244-87D5-46BE92489E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93199" y="2450490"/>
            <a:ext cx="711200" cy="711200"/>
          </a:xfrm>
          <a:prstGeom prst="rect">
            <a:avLst/>
          </a:prstGeom>
        </p:spPr>
      </p:pic>
      <p:pic>
        <p:nvPicPr>
          <p:cNvPr id="31" name="Graphic 30">
            <a:extLst>
              <a:ext uri="{FF2B5EF4-FFF2-40B4-BE49-F238E27FC236}">
                <a16:creationId xmlns:a16="http://schemas.microsoft.com/office/drawing/2014/main" id="{4F84C898-3984-7741-8204-0C63E01627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1840" y="2464240"/>
            <a:ext cx="711200" cy="711200"/>
          </a:xfrm>
          <a:prstGeom prst="rect">
            <a:avLst/>
          </a:prstGeom>
        </p:spPr>
      </p:pic>
      <p:pic>
        <p:nvPicPr>
          <p:cNvPr id="35" name="Graphic 34">
            <a:extLst>
              <a:ext uri="{FF2B5EF4-FFF2-40B4-BE49-F238E27FC236}">
                <a16:creationId xmlns:a16="http://schemas.microsoft.com/office/drawing/2014/main" id="{3CCF1C29-6CC4-F54B-A6BE-76C957CCD3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8284" y="2450490"/>
            <a:ext cx="711200" cy="711200"/>
          </a:xfrm>
          <a:prstGeom prst="rect">
            <a:avLst/>
          </a:prstGeom>
        </p:spPr>
      </p:pic>
      <p:pic>
        <p:nvPicPr>
          <p:cNvPr id="39" name="Graphic 38">
            <a:extLst>
              <a:ext uri="{FF2B5EF4-FFF2-40B4-BE49-F238E27FC236}">
                <a16:creationId xmlns:a16="http://schemas.microsoft.com/office/drawing/2014/main" id="{FEB693EE-5016-9E47-A379-87F4E2730BF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80600" y="2450936"/>
            <a:ext cx="711200" cy="711200"/>
          </a:xfrm>
          <a:prstGeom prst="rect">
            <a:avLst/>
          </a:prstGeom>
        </p:spPr>
      </p:pic>
      <p:pic>
        <p:nvPicPr>
          <p:cNvPr id="43" name="Graphic 42">
            <a:extLst>
              <a:ext uri="{FF2B5EF4-FFF2-40B4-BE49-F238E27FC236}">
                <a16:creationId xmlns:a16="http://schemas.microsoft.com/office/drawing/2014/main" id="{79D389A5-D9FF-474C-B763-F5187D44D5D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23714" y="3789153"/>
            <a:ext cx="469900" cy="469900"/>
          </a:xfrm>
          <a:prstGeom prst="rect">
            <a:avLst/>
          </a:prstGeom>
        </p:spPr>
      </p:pic>
      <p:pic>
        <p:nvPicPr>
          <p:cNvPr id="47" name="Graphic 46">
            <a:extLst>
              <a:ext uri="{FF2B5EF4-FFF2-40B4-BE49-F238E27FC236}">
                <a16:creationId xmlns:a16="http://schemas.microsoft.com/office/drawing/2014/main" id="{9BDFC2BB-04A3-EA41-A4F2-A3C1C10CE0E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53244" y="5251023"/>
            <a:ext cx="469900" cy="469900"/>
          </a:xfrm>
          <a:prstGeom prst="rect">
            <a:avLst/>
          </a:prstGeom>
        </p:spPr>
      </p:pic>
      <p:pic>
        <p:nvPicPr>
          <p:cNvPr id="51" name="Graphic 50">
            <a:extLst>
              <a:ext uri="{FF2B5EF4-FFF2-40B4-BE49-F238E27FC236}">
                <a16:creationId xmlns:a16="http://schemas.microsoft.com/office/drawing/2014/main" id="{F95BBC42-3EF7-E146-AA91-E29C54B516A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53244" y="4465635"/>
            <a:ext cx="469900" cy="469900"/>
          </a:xfrm>
          <a:prstGeom prst="rect">
            <a:avLst/>
          </a:prstGeom>
        </p:spPr>
      </p:pic>
      <p:pic>
        <p:nvPicPr>
          <p:cNvPr id="53" name="Graphic 52">
            <a:extLst>
              <a:ext uri="{FF2B5EF4-FFF2-40B4-BE49-F238E27FC236}">
                <a16:creationId xmlns:a16="http://schemas.microsoft.com/office/drawing/2014/main" id="{31E83635-9F74-B54B-9CD2-B186F88DBC9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79375" y="3792327"/>
            <a:ext cx="469900" cy="469900"/>
          </a:xfrm>
          <a:prstGeom prst="rect">
            <a:avLst/>
          </a:prstGeom>
        </p:spPr>
      </p:pic>
      <p:pic>
        <p:nvPicPr>
          <p:cNvPr id="57" name="Graphic 56">
            <a:extLst>
              <a:ext uri="{FF2B5EF4-FFF2-40B4-BE49-F238E27FC236}">
                <a16:creationId xmlns:a16="http://schemas.microsoft.com/office/drawing/2014/main" id="{A7B84975-1529-F348-B07E-49C5CB6678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89940" y="4441256"/>
            <a:ext cx="469900" cy="469900"/>
          </a:xfrm>
          <a:prstGeom prst="rect">
            <a:avLst/>
          </a:prstGeom>
        </p:spPr>
      </p:pic>
      <p:pic>
        <p:nvPicPr>
          <p:cNvPr id="61" name="Graphic 60">
            <a:extLst>
              <a:ext uri="{FF2B5EF4-FFF2-40B4-BE49-F238E27FC236}">
                <a16:creationId xmlns:a16="http://schemas.microsoft.com/office/drawing/2014/main" id="{DAD6150D-C8EE-8D4C-8D4A-0A2EED99AEE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18438" y="5208080"/>
            <a:ext cx="469900" cy="469900"/>
          </a:xfrm>
          <a:prstGeom prst="rect">
            <a:avLst/>
          </a:prstGeom>
        </p:spPr>
      </p:pic>
      <p:pic>
        <p:nvPicPr>
          <p:cNvPr id="65" name="Graphic 64">
            <a:extLst>
              <a:ext uri="{FF2B5EF4-FFF2-40B4-BE49-F238E27FC236}">
                <a16:creationId xmlns:a16="http://schemas.microsoft.com/office/drawing/2014/main" id="{9920E731-4FB5-994F-8D36-46C2E169B8B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882139" y="4907843"/>
            <a:ext cx="469900" cy="469900"/>
          </a:xfrm>
          <a:prstGeom prst="rect">
            <a:avLst/>
          </a:prstGeom>
        </p:spPr>
      </p:pic>
      <p:pic>
        <p:nvPicPr>
          <p:cNvPr id="67" name="Graphic 66">
            <a:extLst>
              <a:ext uri="{FF2B5EF4-FFF2-40B4-BE49-F238E27FC236}">
                <a16:creationId xmlns:a16="http://schemas.microsoft.com/office/drawing/2014/main" id="{ED84D5EE-7759-AF43-BB7E-9D672BE8DC1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399796" y="4885738"/>
            <a:ext cx="469900" cy="469900"/>
          </a:xfrm>
          <a:prstGeom prst="rect">
            <a:avLst/>
          </a:prstGeom>
        </p:spPr>
      </p:pic>
      <p:sp>
        <p:nvSpPr>
          <p:cNvPr id="68" name="Text Placeholder 3">
            <a:extLst>
              <a:ext uri="{FF2B5EF4-FFF2-40B4-BE49-F238E27FC236}">
                <a16:creationId xmlns:a16="http://schemas.microsoft.com/office/drawing/2014/main" id="{A3752020-2CC7-1D4E-951A-328BF079C306}"/>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1/3</a:t>
            </a:r>
          </a:p>
        </p:txBody>
      </p:sp>
      <p:pic>
        <p:nvPicPr>
          <p:cNvPr id="25" name="Graphic 24">
            <a:extLst>
              <a:ext uri="{FF2B5EF4-FFF2-40B4-BE49-F238E27FC236}">
                <a16:creationId xmlns:a16="http://schemas.microsoft.com/office/drawing/2014/main" id="{C51798B9-9BA7-6344-9166-57EE96D26D1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067677" y="3901213"/>
            <a:ext cx="469900" cy="469900"/>
          </a:xfrm>
          <a:prstGeom prst="rect">
            <a:avLst/>
          </a:prstGeom>
        </p:spPr>
      </p:pic>
    </p:spTree>
    <p:extLst>
      <p:ext uri="{BB962C8B-B14F-4D97-AF65-F5344CB8AC3E}">
        <p14:creationId xmlns:p14="http://schemas.microsoft.com/office/powerpoint/2010/main" val="434207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48</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5" name="TextBox 4">
            <a:extLst>
              <a:ext uri="{FF2B5EF4-FFF2-40B4-BE49-F238E27FC236}">
                <a16:creationId xmlns:a16="http://schemas.microsoft.com/office/drawing/2014/main" id="{1D7C7DB3-3169-5B48-B331-8240019668A8}"/>
              </a:ext>
            </a:extLst>
          </p:cNvPr>
          <p:cNvSpPr txBox="1"/>
          <p:nvPr/>
        </p:nvSpPr>
        <p:spPr>
          <a:xfrm>
            <a:off x="1869278" y="1792688"/>
            <a:ext cx="2301904" cy="307777"/>
          </a:xfrm>
          <a:prstGeom prst="rect">
            <a:avLst/>
          </a:prstGeom>
          <a:noFill/>
        </p:spPr>
        <p:txBody>
          <a:bodyPr wrap="square" rtlCol="0">
            <a:spAutoFit/>
          </a:bodyPr>
          <a:lstStyle/>
          <a:p>
            <a:pPr algn="ctr"/>
            <a:r>
              <a:rPr lang="en-US" sz="1400" dirty="0">
                <a:solidFill>
                  <a:schemeClr val="bg1"/>
                </a:solidFill>
              </a:rPr>
              <a:t>Amazon Redshift</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211035" y="1792688"/>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sp>
        <p:nvSpPr>
          <p:cNvPr id="20" name="TextBox 19">
            <a:extLst>
              <a:ext uri="{FF2B5EF4-FFF2-40B4-BE49-F238E27FC236}">
                <a16:creationId xmlns:a16="http://schemas.microsoft.com/office/drawing/2014/main" id="{D0AB5D7E-0C2C-3F47-A1DF-1DE3DBD421DC}"/>
              </a:ext>
            </a:extLst>
          </p:cNvPr>
          <p:cNvSpPr txBox="1"/>
          <p:nvPr/>
        </p:nvSpPr>
        <p:spPr>
          <a:xfrm>
            <a:off x="1869278" y="4280275"/>
            <a:ext cx="2301904" cy="307777"/>
          </a:xfrm>
          <a:prstGeom prst="rect">
            <a:avLst/>
          </a:prstGeom>
          <a:noFill/>
        </p:spPr>
        <p:txBody>
          <a:bodyPr wrap="square" rtlCol="0">
            <a:spAutoFit/>
          </a:bodyPr>
          <a:lstStyle/>
          <a:p>
            <a:pPr algn="ctr"/>
            <a:r>
              <a:rPr lang="en-US" sz="1400" dirty="0">
                <a:solidFill>
                  <a:schemeClr val="bg1"/>
                </a:solidFill>
              </a:rPr>
              <a:t>Dense compute node</a:t>
            </a:r>
          </a:p>
        </p:txBody>
      </p:sp>
      <p:sp>
        <p:nvSpPr>
          <p:cNvPr id="21" name="TextBox 20">
            <a:extLst>
              <a:ext uri="{FF2B5EF4-FFF2-40B4-BE49-F238E27FC236}">
                <a16:creationId xmlns:a16="http://schemas.microsoft.com/office/drawing/2014/main" id="{AB3D33A7-F9D7-3A49-8161-B4785BF93BA5}"/>
              </a:ext>
            </a:extLst>
          </p:cNvPr>
          <p:cNvSpPr txBox="1"/>
          <p:nvPr/>
        </p:nvSpPr>
        <p:spPr>
          <a:xfrm>
            <a:off x="1869278" y="5277120"/>
            <a:ext cx="2301904" cy="307777"/>
          </a:xfrm>
          <a:prstGeom prst="rect">
            <a:avLst/>
          </a:prstGeom>
          <a:noFill/>
        </p:spPr>
        <p:txBody>
          <a:bodyPr wrap="square" rtlCol="0">
            <a:spAutoFit/>
          </a:bodyPr>
          <a:lstStyle/>
          <a:p>
            <a:pPr algn="ctr"/>
            <a:r>
              <a:rPr lang="en-US" sz="1400" dirty="0">
                <a:solidFill>
                  <a:schemeClr val="bg1"/>
                </a:solidFill>
              </a:rPr>
              <a:t>Dense storage node</a:t>
            </a:r>
          </a:p>
        </p:txBody>
      </p:sp>
      <p:sp>
        <p:nvSpPr>
          <p:cNvPr id="22" name="TextBox 21">
            <a:extLst>
              <a:ext uri="{FF2B5EF4-FFF2-40B4-BE49-F238E27FC236}">
                <a16:creationId xmlns:a16="http://schemas.microsoft.com/office/drawing/2014/main" id="{64641B59-F003-834E-AF7E-549A779FCA7E}"/>
              </a:ext>
            </a:extLst>
          </p:cNvPr>
          <p:cNvSpPr txBox="1"/>
          <p:nvPr/>
        </p:nvSpPr>
        <p:spPr>
          <a:xfrm>
            <a:off x="4211035" y="4765273"/>
            <a:ext cx="2301904" cy="523220"/>
          </a:xfrm>
          <a:prstGeom prst="rect">
            <a:avLst/>
          </a:prstGeom>
          <a:noFill/>
        </p:spPr>
        <p:txBody>
          <a:bodyPr wrap="square" rtlCol="0">
            <a:spAutoFit/>
          </a:bodyPr>
          <a:lstStyle/>
          <a:p>
            <a:pPr algn="ctr"/>
            <a:r>
              <a:rPr lang="en-US" sz="1400" dirty="0">
                <a:solidFill>
                  <a:schemeClr val="bg1"/>
                </a:solidFill>
              </a:rPr>
              <a:t>Database migration workflow/job</a:t>
            </a:r>
          </a:p>
        </p:txBody>
      </p:sp>
      <p:sp>
        <p:nvSpPr>
          <p:cNvPr id="23" name="TextBox 22">
            <a:extLst>
              <a:ext uri="{FF2B5EF4-FFF2-40B4-BE49-F238E27FC236}">
                <a16:creationId xmlns:a16="http://schemas.microsoft.com/office/drawing/2014/main" id="{0ED263F1-8EE8-624B-9EE8-BF6ACA1DF21D}"/>
              </a:ext>
            </a:extLst>
          </p:cNvPr>
          <p:cNvSpPr txBox="1"/>
          <p:nvPr/>
        </p:nvSpPr>
        <p:spPr>
          <a:xfrm>
            <a:off x="6679582" y="1792688"/>
            <a:ext cx="2301904" cy="307777"/>
          </a:xfrm>
          <a:prstGeom prst="rect">
            <a:avLst/>
          </a:prstGeom>
          <a:noFill/>
        </p:spPr>
        <p:txBody>
          <a:bodyPr wrap="square" rtlCol="0">
            <a:spAutoFit/>
          </a:bodyPr>
          <a:lstStyle/>
          <a:p>
            <a:pPr algn="ctr"/>
            <a:r>
              <a:rPr lang="en-US" sz="1400" dirty="0">
                <a:solidFill>
                  <a:schemeClr val="bg1"/>
                </a:solidFill>
              </a:rPr>
              <a:t>Amazon Neptune</a:t>
            </a:r>
          </a:p>
        </p:txBody>
      </p:sp>
      <p:sp>
        <p:nvSpPr>
          <p:cNvPr id="24" name="TextBox 23">
            <a:extLst>
              <a:ext uri="{FF2B5EF4-FFF2-40B4-BE49-F238E27FC236}">
                <a16:creationId xmlns:a16="http://schemas.microsoft.com/office/drawing/2014/main" id="{8936CC50-4FF1-1C46-99AC-9AD82FF35513}"/>
              </a:ext>
            </a:extLst>
          </p:cNvPr>
          <p:cNvSpPr txBox="1"/>
          <p:nvPr/>
        </p:nvSpPr>
        <p:spPr>
          <a:xfrm>
            <a:off x="9032489" y="1792688"/>
            <a:ext cx="2301904" cy="523220"/>
          </a:xfrm>
          <a:prstGeom prst="rect">
            <a:avLst/>
          </a:prstGeom>
          <a:noFill/>
        </p:spPr>
        <p:txBody>
          <a:bodyPr wrap="square" rtlCol="0">
            <a:spAutoFit/>
          </a:bodyPr>
          <a:lstStyle/>
          <a:p>
            <a:pPr algn="ctr"/>
            <a:r>
              <a:rPr lang="en-US" sz="1400" dirty="0">
                <a:solidFill>
                  <a:schemeClr val="bg1"/>
                </a:solidFill>
              </a:rPr>
              <a:t>Amazon Quantum Ledger Database (QLDB)</a:t>
            </a:r>
          </a:p>
        </p:txBody>
      </p:sp>
      <p:sp>
        <p:nvSpPr>
          <p:cNvPr id="25" name="TextBox 24">
            <a:extLst>
              <a:ext uri="{FF2B5EF4-FFF2-40B4-BE49-F238E27FC236}">
                <a16:creationId xmlns:a16="http://schemas.microsoft.com/office/drawing/2014/main" id="{2C79069D-BFDE-6546-919F-288A8E07CF66}"/>
              </a:ext>
            </a:extLst>
          </p:cNvPr>
          <p:cNvSpPr txBox="1"/>
          <p:nvPr/>
        </p:nvSpPr>
        <p:spPr>
          <a:xfrm>
            <a:off x="6679582" y="3153137"/>
            <a:ext cx="2301904" cy="307777"/>
          </a:xfrm>
          <a:prstGeom prst="rect">
            <a:avLst/>
          </a:prstGeom>
          <a:noFill/>
        </p:spPr>
        <p:txBody>
          <a:bodyPr wrap="square" rtlCol="0">
            <a:spAutoFit/>
          </a:bodyPr>
          <a:lstStyle/>
          <a:p>
            <a:pPr algn="ctr"/>
            <a:r>
              <a:rPr lang="en-US" sz="1400" dirty="0">
                <a:solidFill>
                  <a:schemeClr val="bg1"/>
                </a:solidFill>
              </a:rPr>
              <a:t>Amazon Neptune</a:t>
            </a:r>
          </a:p>
        </p:txBody>
      </p:sp>
      <p:sp>
        <p:nvSpPr>
          <p:cNvPr id="26" name="TextBox 25">
            <a:extLst>
              <a:ext uri="{FF2B5EF4-FFF2-40B4-BE49-F238E27FC236}">
                <a16:creationId xmlns:a16="http://schemas.microsoft.com/office/drawing/2014/main" id="{3D90530F-239F-6D41-9C1A-B0DCFD831CE0}"/>
              </a:ext>
            </a:extLst>
          </p:cNvPr>
          <p:cNvSpPr txBox="1"/>
          <p:nvPr/>
        </p:nvSpPr>
        <p:spPr>
          <a:xfrm>
            <a:off x="9032489" y="3153137"/>
            <a:ext cx="2301904" cy="523220"/>
          </a:xfrm>
          <a:prstGeom prst="rect">
            <a:avLst/>
          </a:prstGeom>
          <a:noFill/>
        </p:spPr>
        <p:txBody>
          <a:bodyPr wrap="square" rtlCol="0">
            <a:spAutoFit/>
          </a:bodyPr>
          <a:lstStyle/>
          <a:p>
            <a:pPr algn="ctr"/>
            <a:r>
              <a:rPr lang="en-US" sz="1400" dirty="0">
                <a:solidFill>
                  <a:schemeClr val="bg1"/>
                </a:solidFill>
              </a:rPr>
              <a:t>Amazon Quantum Ledger Database (QLDB)</a:t>
            </a:r>
          </a:p>
        </p:txBody>
      </p:sp>
      <p:sp>
        <p:nvSpPr>
          <p:cNvPr id="27" name="TextBox 26">
            <a:extLst>
              <a:ext uri="{FF2B5EF4-FFF2-40B4-BE49-F238E27FC236}">
                <a16:creationId xmlns:a16="http://schemas.microsoft.com/office/drawing/2014/main" id="{E5AC56DA-7DE0-1D4E-BE5B-CAC3D6FA5436}"/>
              </a:ext>
            </a:extLst>
          </p:cNvPr>
          <p:cNvSpPr txBox="1"/>
          <p:nvPr/>
        </p:nvSpPr>
        <p:spPr>
          <a:xfrm>
            <a:off x="1869278" y="3153137"/>
            <a:ext cx="2301904" cy="307777"/>
          </a:xfrm>
          <a:prstGeom prst="rect">
            <a:avLst/>
          </a:prstGeom>
          <a:noFill/>
        </p:spPr>
        <p:txBody>
          <a:bodyPr wrap="square" rtlCol="0">
            <a:spAutoFit/>
          </a:bodyPr>
          <a:lstStyle/>
          <a:p>
            <a:pPr algn="ctr"/>
            <a:r>
              <a:rPr lang="en-US" sz="1400" dirty="0">
                <a:solidFill>
                  <a:schemeClr val="bg1"/>
                </a:solidFill>
              </a:rPr>
              <a:t>Amazon Redshift</a:t>
            </a:r>
          </a:p>
        </p:txBody>
      </p:sp>
      <p:sp>
        <p:nvSpPr>
          <p:cNvPr id="28" name="TextBox 27">
            <a:extLst>
              <a:ext uri="{FF2B5EF4-FFF2-40B4-BE49-F238E27FC236}">
                <a16:creationId xmlns:a16="http://schemas.microsoft.com/office/drawing/2014/main" id="{92EA2626-9AD0-C34A-9DFA-00B8753657B1}"/>
              </a:ext>
            </a:extLst>
          </p:cNvPr>
          <p:cNvSpPr txBox="1"/>
          <p:nvPr/>
        </p:nvSpPr>
        <p:spPr>
          <a:xfrm>
            <a:off x="4211035" y="3153137"/>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pic>
        <p:nvPicPr>
          <p:cNvPr id="13" name="Graphic 12">
            <a:extLst>
              <a:ext uri="{FF2B5EF4-FFF2-40B4-BE49-F238E27FC236}">
                <a16:creationId xmlns:a16="http://schemas.microsoft.com/office/drawing/2014/main" id="{1C6B83D2-6654-284D-8391-ACAF1DACF2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934" y="1125864"/>
            <a:ext cx="711200" cy="711200"/>
          </a:xfrm>
          <a:prstGeom prst="rect">
            <a:avLst/>
          </a:prstGeom>
        </p:spPr>
      </p:pic>
      <p:pic>
        <p:nvPicPr>
          <p:cNvPr id="17" name="Graphic 16">
            <a:extLst>
              <a:ext uri="{FF2B5EF4-FFF2-40B4-BE49-F238E27FC236}">
                <a16:creationId xmlns:a16="http://schemas.microsoft.com/office/drawing/2014/main" id="{F359DF4F-BD0C-8C4C-BC15-B38E7679FF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7841" y="1125864"/>
            <a:ext cx="711200" cy="711200"/>
          </a:xfrm>
          <a:prstGeom prst="rect">
            <a:avLst/>
          </a:prstGeom>
        </p:spPr>
      </p:pic>
      <p:pic>
        <p:nvPicPr>
          <p:cNvPr id="34" name="Graphic 33">
            <a:extLst>
              <a:ext uri="{FF2B5EF4-FFF2-40B4-BE49-F238E27FC236}">
                <a16:creationId xmlns:a16="http://schemas.microsoft.com/office/drawing/2014/main" id="{8BE31354-0FB2-1D49-82D7-D84A84D065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4630" y="1125864"/>
            <a:ext cx="711200" cy="711200"/>
          </a:xfrm>
          <a:prstGeom prst="rect">
            <a:avLst/>
          </a:prstGeom>
        </p:spPr>
      </p:pic>
      <p:pic>
        <p:nvPicPr>
          <p:cNvPr id="40" name="Graphic 39">
            <a:extLst>
              <a:ext uri="{FF2B5EF4-FFF2-40B4-BE49-F238E27FC236}">
                <a16:creationId xmlns:a16="http://schemas.microsoft.com/office/drawing/2014/main" id="{B6ABBF47-72D0-F64E-9665-0D51210BDC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6387" y="1125864"/>
            <a:ext cx="711200" cy="711200"/>
          </a:xfrm>
          <a:prstGeom prst="rect">
            <a:avLst/>
          </a:prstGeom>
        </p:spPr>
      </p:pic>
      <p:pic>
        <p:nvPicPr>
          <p:cNvPr id="12" name="Graphic 11">
            <a:extLst>
              <a:ext uri="{FF2B5EF4-FFF2-40B4-BE49-F238E27FC236}">
                <a16:creationId xmlns:a16="http://schemas.microsoft.com/office/drawing/2014/main" id="{A182E155-7267-0949-907F-6271E02CD9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6531" y="2433933"/>
            <a:ext cx="711200" cy="711200"/>
          </a:xfrm>
          <a:prstGeom prst="rect">
            <a:avLst/>
          </a:prstGeom>
        </p:spPr>
      </p:pic>
      <p:pic>
        <p:nvPicPr>
          <p:cNvPr id="16" name="Graphic 15">
            <a:extLst>
              <a:ext uri="{FF2B5EF4-FFF2-40B4-BE49-F238E27FC236}">
                <a16:creationId xmlns:a16="http://schemas.microsoft.com/office/drawing/2014/main" id="{BE57DDC2-8805-ED49-B7B2-5C08D478A6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5070" y="2450876"/>
            <a:ext cx="711200" cy="711200"/>
          </a:xfrm>
          <a:prstGeom prst="rect">
            <a:avLst/>
          </a:prstGeom>
        </p:spPr>
      </p:pic>
      <p:pic>
        <p:nvPicPr>
          <p:cNvPr id="29" name="Graphic 28">
            <a:extLst>
              <a:ext uri="{FF2B5EF4-FFF2-40B4-BE49-F238E27FC236}">
                <a16:creationId xmlns:a16="http://schemas.microsoft.com/office/drawing/2014/main" id="{0CD926A7-B23A-1342-A8AE-E772F844D9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91210" y="2441937"/>
            <a:ext cx="711200" cy="711200"/>
          </a:xfrm>
          <a:prstGeom prst="rect">
            <a:avLst/>
          </a:prstGeom>
        </p:spPr>
      </p:pic>
      <p:pic>
        <p:nvPicPr>
          <p:cNvPr id="33" name="Graphic 32">
            <a:extLst>
              <a:ext uri="{FF2B5EF4-FFF2-40B4-BE49-F238E27FC236}">
                <a16:creationId xmlns:a16="http://schemas.microsoft.com/office/drawing/2014/main" id="{4E86E8DC-65CE-CB42-9CD1-1565BDA34F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80600" y="2441937"/>
            <a:ext cx="711200" cy="711200"/>
          </a:xfrm>
          <a:prstGeom prst="rect">
            <a:avLst/>
          </a:prstGeom>
        </p:spPr>
      </p:pic>
      <p:pic>
        <p:nvPicPr>
          <p:cNvPr id="37" name="Graphic 36">
            <a:extLst>
              <a:ext uri="{FF2B5EF4-FFF2-40B4-BE49-F238E27FC236}">
                <a16:creationId xmlns:a16="http://schemas.microsoft.com/office/drawing/2014/main" id="{E4734440-5ED0-B441-A410-91BFC42EFC8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59390" y="4227736"/>
            <a:ext cx="469900" cy="469900"/>
          </a:xfrm>
          <a:prstGeom prst="rect">
            <a:avLst/>
          </a:prstGeom>
        </p:spPr>
      </p:pic>
      <p:pic>
        <p:nvPicPr>
          <p:cNvPr id="41" name="Graphic 40">
            <a:extLst>
              <a:ext uri="{FF2B5EF4-FFF2-40B4-BE49-F238E27FC236}">
                <a16:creationId xmlns:a16="http://schemas.microsoft.com/office/drawing/2014/main" id="{C8679214-98B8-5940-AF15-222DC35C0F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17203" y="3810375"/>
            <a:ext cx="469900" cy="469900"/>
          </a:xfrm>
          <a:prstGeom prst="rect">
            <a:avLst/>
          </a:prstGeom>
        </p:spPr>
      </p:pic>
      <p:pic>
        <p:nvPicPr>
          <p:cNvPr id="43" name="Graphic 42">
            <a:extLst>
              <a:ext uri="{FF2B5EF4-FFF2-40B4-BE49-F238E27FC236}">
                <a16:creationId xmlns:a16="http://schemas.microsoft.com/office/drawing/2014/main" id="{334A5E45-11A3-0C45-94D2-AA95018E3AC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58296" y="4697636"/>
            <a:ext cx="469900" cy="469900"/>
          </a:xfrm>
          <a:prstGeom prst="rect">
            <a:avLst/>
          </a:prstGeom>
        </p:spPr>
      </p:pic>
      <p:sp>
        <p:nvSpPr>
          <p:cNvPr id="44" name="Text Placeholder 3">
            <a:extLst>
              <a:ext uri="{FF2B5EF4-FFF2-40B4-BE49-F238E27FC236}">
                <a16:creationId xmlns:a16="http://schemas.microsoft.com/office/drawing/2014/main" id="{EB8A1224-2119-8140-A9B2-B76752EEAE9C}"/>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3668072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49</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RDS</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F9A4633-0F67-F945-8D9C-CB89F3A30AAD}"/>
              </a:ext>
            </a:extLst>
          </p:cNvPr>
          <p:cNvSpPr txBox="1"/>
          <p:nvPr/>
        </p:nvSpPr>
        <p:spPr>
          <a:xfrm>
            <a:off x="4181708" y="2005473"/>
            <a:ext cx="2301904" cy="307777"/>
          </a:xfrm>
          <a:prstGeom prst="rect">
            <a:avLst/>
          </a:prstGeom>
          <a:noFill/>
        </p:spPr>
        <p:txBody>
          <a:bodyPr wrap="square" rtlCol="0">
            <a:spAutoFit/>
          </a:bodyPr>
          <a:lstStyle/>
          <a:p>
            <a:pPr algn="ctr"/>
            <a:r>
              <a:rPr lang="en-US" sz="1400" dirty="0">
                <a:solidFill>
                  <a:schemeClr val="bg1"/>
                </a:solidFill>
              </a:rPr>
              <a:t>Amazon RDS on VMware</a:t>
            </a:r>
          </a:p>
        </p:txBody>
      </p:sp>
      <p:sp>
        <p:nvSpPr>
          <p:cNvPr id="19" name="TextBox 18">
            <a:extLst>
              <a:ext uri="{FF2B5EF4-FFF2-40B4-BE49-F238E27FC236}">
                <a16:creationId xmlns:a16="http://schemas.microsoft.com/office/drawing/2014/main" id="{BEA7C59D-E216-3648-819A-083EEB0A0CF0}"/>
              </a:ext>
            </a:extLst>
          </p:cNvPr>
          <p:cNvSpPr txBox="1"/>
          <p:nvPr/>
        </p:nvSpPr>
        <p:spPr>
          <a:xfrm>
            <a:off x="6627948" y="2005473"/>
            <a:ext cx="2301904" cy="307777"/>
          </a:xfrm>
          <a:prstGeom prst="rect">
            <a:avLst/>
          </a:prstGeom>
          <a:noFill/>
        </p:spPr>
        <p:txBody>
          <a:bodyPr wrap="square" rtlCol="0">
            <a:spAutoFit/>
          </a:bodyPr>
          <a:lstStyle/>
          <a:p>
            <a:pPr algn="ctr"/>
            <a:r>
              <a:rPr lang="en-US" sz="1400" dirty="0">
                <a:solidFill>
                  <a:schemeClr val="bg1"/>
                </a:solidFill>
              </a:rPr>
              <a:t>Amazon Timestream</a:t>
            </a:r>
          </a:p>
        </p:txBody>
      </p:sp>
      <p:sp>
        <p:nvSpPr>
          <p:cNvPr id="27" name="TextBox 26">
            <a:extLst>
              <a:ext uri="{FF2B5EF4-FFF2-40B4-BE49-F238E27FC236}">
                <a16:creationId xmlns:a16="http://schemas.microsoft.com/office/drawing/2014/main" id="{2C108AE1-BCB9-F046-A76F-DB9B34E076D4}"/>
              </a:ext>
            </a:extLst>
          </p:cNvPr>
          <p:cNvSpPr txBox="1"/>
          <p:nvPr/>
        </p:nvSpPr>
        <p:spPr>
          <a:xfrm>
            <a:off x="1873406" y="3388225"/>
            <a:ext cx="2301904" cy="307777"/>
          </a:xfrm>
          <a:prstGeom prst="rect">
            <a:avLst/>
          </a:prstGeom>
          <a:noFill/>
        </p:spPr>
        <p:txBody>
          <a:bodyPr wrap="square" rtlCol="0">
            <a:spAutoFit/>
          </a:bodyPr>
          <a:lstStyle/>
          <a:p>
            <a:pPr algn="ctr"/>
            <a:r>
              <a:rPr lang="en-US" sz="1400" dirty="0">
                <a:solidFill>
                  <a:schemeClr val="bg1"/>
                </a:solidFill>
              </a:rPr>
              <a:t>Amazon RDS</a:t>
            </a:r>
          </a:p>
        </p:txBody>
      </p:sp>
      <p:sp>
        <p:nvSpPr>
          <p:cNvPr id="28" name="TextBox 27">
            <a:extLst>
              <a:ext uri="{FF2B5EF4-FFF2-40B4-BE49-F238E27FC236}">
                <a16:creationId xmlns:a16="http://schemas.microsoft.com/office/drawing/2014/main" id="{DDE35165-D022-BF4F-A167-2EA76CCB45B1}"/>
              </a:ext>
            </a:extLst>
          </p:cNvPr>
          <p:cNvSpPr txBox="1"/>
          <p:nvPr/>
        </p:nvSpPr>
        <p:spPr>
          <a:xfrm>
            <a:off x="4181708" y="3388225"/>
            <a:ext cx="2301904" cy="307777"/>
          </a:xfrm>
          <a:prstGeom prst="rect">
            <a:avLst/>
          </a:prstGeom>
          <a:noFill/>
        </p:spPr>
        <p:txBody>
          <a:bodyPr wrap="square" rtlCol="0">
            <a:spAutoFit/>
          </a:bodyPr>
          <a:lstStyle/>
          <a:p>
            <a:pPr algn="ctr"/>
            <a:r>
              <a:rPr lang="en-US" sz="1400" dirty="0">
                <a:solidFill>
                  <a:schemeClr val="bg1"/>
                </a:solidFill>
              </a:rPr>
              <a:t>Amazon RDS on VMware</a:t>
            </a:r>
          </a:p>
        </p:txBody>
      </p:sp>
      <p:sp>
        <p:nvSpPr>
          <p:cNvPr id="30" name="TextBox 29">
            <a:extLst>
              <a:ext uri="{FF2B5EF4-FFF2-40B4-BE49-F238E27FC236}">
                <a16:creationId xmlns:a16="http://schemas.microsoft.com/office/drawing/2014/main" id="{2A040CF5-4A69-414B-AD2F-BB2018E84A91}"/>
              </a:ext>
            </a:extLst>
          </p:cNvPr>
          <p:cNvSpPr txBox="1"/>
          <p:nvPr/>
        </p:nvSpPr>
        <p:spPr>
          <a:xfrm>
            <a:off x="6627948" y="3388225"/>
            <a:ext cx="2301904" cy="307777"/>
          </a:xfrm>
          <a:prstGeom prst="rect">
            <a:avLst/>
          </a:prstGeom>
          <a:noFill/>
        </p:spPr>
        <p:txBody>
          <a:bodyPr wrap="square" rtlCol="0">
            <a:spAutoFit/>
          </a:bodyPr>
          <a:lstStyle/>
          <a:p>
            <a:pPr algn="ctr"/>
            <a:r>
              <a:rPr lang="en-US" sz="1400" dirty="0">
                <a:solidFill>
                  <a:schemeClr val="bg1"/>
                </a:solidFill>
              </a:rPr>
              <a:t>Amazon Timestream</a:t>
            </a:r>
          </a:p>
        </p:txBody>
      </p:sp>
      <p:pic>
        <p:nvPicPr>
          <p:cNvPr id="14" name="Graphic 13">
            <a:extLst>
              <a:ext uri="{FF2B5EF4-FFF2-40B4-BE49-F238E27FC236}">
                <a16:creationId xmlns:a16="http://schemas.microsoft.com/office/drawing/2014/main" id="{0CBEE18F-4A49-AA41-90F8-E5AB8BF67D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7060" y="1209660"/>
            <a:ext cx="711200" cy="711200"/>
          </a:xfrm>
          <a:prstGeom prst="rect">
            <a:avLst/>
          </a:prstGeom>
        </p:spPr>
      </p:pic>
      <p:pic>
        <p:nvPicPr>
          <p:cNvPr id="16" name="Graphic 15">
            <a:extLst>
              <a:ext uri="{FF2B5EF4-FFF2-40B4-BE49-F238E27FC236}">
                <a16:creationId xmlns:a16="http://schemas.microsoft.com/office/drawing/2014/main" id="{C74B9571-CBCE-0B41-BB93-C639C1D06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09660"/>
            <a:ext cx="711200" cy="711200"/>
          </a:xfrm>
          <a:prstGeom prst="rect">
            <a:avLst/>
          </a:prstGeom>
        </p:spPr>
      </p:pic>
      <p:pic>
        <p:nvPicPr>
          <p:cNvPr id="23" name="Graphic 22">
            <a:extLst>
              <a:ext uri="{FF2B5EF4-FFF2-40B4-BE49-F238E27FC236}">
                <a16:creationId xmlns:a16="http://schemas.microsoft.com/office/drawing/2014/main" id="{1C550318-6C90-DC4E-9EE6-F9D74F6E8F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3300" y="1209660"/>
            <a:ext cx="711200" cy="711200"/>
          </a:xfrm>
          <a:prstGeom prst="rect">
            <a:avLst/>
          </a:prstGeom>
        </p:spPr>
      </p:pic>
      <p:pic>
        <p:nvPicPr>
          <p:cNvPr id="11" name="Graphic 10">
            <a:extLst>
              <a:ext uri="{FF2B5EF4-FFF2-40B4-BE49-F238E27FC236}">
                <a16:creationId xmlns:a16="http://schemas.microsoft.com/office/drawing/2014/main" id="{1FE4A455-C577-DB49-8B4E-485E9711C6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0665" y="2582100"/>
            <a:ext cx="711200" cy="711200"/>
          </a:xfrm>
          <a:prstGeom prst="rect">
            <a:avLst/>
          </a:prstGeom>
        </p:spPr>
      </p:pic>
      <p:pic>
        <p:nvPicPr>
          <p:cNvPr id="15" name="Graphic 14">
            <a:extLst>
              <a:ext uri="{FF2B5EF4-FFF2-40B4-BE49-F238E27FC236}">
                <a16:creationId xmlns:a16="http://schemas.microsoft.com/office/drawing/2014/main" id="{99CFEC84-4E2B-794B-A75D-BE3F222D4B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8758" y="2573179"/>
            <a:ext cx="711200" cy="711200"/>
          </a:xfrm>
          <a:prstGeom prst="rect">
            <a:avLst/>
          </a:prstGeom>
        </p:spPr>
      </p:pic>
      <p:pic>
        <p:nvPicPr>
          <p:cNvPr id="20" name="Graphic 19">
            <a:extLst>
              <a:ext uri="{FF2B5EF4-FFF2-40B4-BE49-F238E27FC236}">
                <a16:creationId xmlns:a16="http://schemas.microsoft.com/office/drawing/2014/main" id="{8C39CE5E-0B32-6640-9A68-3ACACC2B58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90478" y="2573179"/>
            <a:ext cx="711200" cy="711200"/>
          </a:xfrm>
          <a:prstGeom prst="rect">
            <a:avLst/>
          </a:prstGeom>
        </p:spPr>
      </p:pic>
      <p:sp>
        <p:nvSpPr>
          <p:cNvPr id="29" name="Text Placeholder 3">
            <a:extLst>
              <a:ext uri="{FF2B5EF4-FFF2-40B4-BE49-F238E27FC236}">
                <a16:creationId xmlns:a16="http://schemas.microsoft.com/office/drawing/2014/main" id="{F5591268-9A55-3D4E-B7C4-E16582F26521}"/>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3/3</a:t>
            </a:r>
          </a:p>
        </p:txBody>
      </p:sp>
    </p:spTree>
    <p:extLst>
      <p:ext uri="{BB962C8B-B14F-4D97-AF65-F5344CB8AC3E}">
        <p14:creationId xmlns:p14="http://schemas.microsoft.com/office/powerpoint/2010/main" val="667984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About AWS Architecture Icons</a:t>
            </a:r>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sz="half" idx="1"/>
          </p:nvPr>
        </p:nvSpPr>
        <p:spPr>
          <a:xfrm>
            <a:off x="266700" y="1093787"/>
            <a:ext cx="5288206" cy="5083176"/>
          </a:xfrm>
        </p:spPr>
        <p:txBody>
          <a:bodyPr>
            <a:normAutofit/>
          </a:bodyPr>
          <a:lstStyle/>
          <a:p>
            <a:pPr marL="0" indent="0">
              <a:buNone/>
            </a:pPr>
            <a:r>
              <a:rPr lang="en-US" sz="2000" dirty="0"/>
              <a:t>Architecture diagrams are a great way to communicate your design, deployment and topology. In this deck, you will find an official collection of AWS product icons, resources, and other tools to help you build customer-focused and consistent AWS Architecture diagrams.</a:t>
            </a:r>
          </a:p>
          <a:p>
            <a:pPr marL="0" indent="0">
              <a:buNone/>
            </a:pPr>
            <a:r>
              <a:rPr lang="en-US" sz="20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5</a:t>
            </a:fld>
            <a:endParaRPr lang="en-US" dirty="0"/>
          </a:p>
        </p:txBody>
      </p:sp>
      <p:grpSp>
        <p:nvGrpSpPr>
          <p:cNvPr id="47" name="Group 46">
            <a:extLst>
              <a:ext uri="{FF2B5EF4-FFF2-40B4-BE49-F238E27FC236}">
                <a16:creationId xmlns:a16="http://schemas.microsoft.com/office/drawing/2014/main" id="{4E2E8EAE-6E14-B14B-A9CE-2F14D66F31A5}"/>
              </a:ext>
            </a:extLst>
          </p:cNvPr>
          <p:cNvGrpSpPr/>
          <p:nvPr/>
        </p:nvGrpSpPr>
        <p:grpSpPr>
          <a:xfrm>
            <a:off x="5798412" y="1201783"/>
            <a:ext cx="5825354" cy="3938890"/>
            <a:chOff x="5798412" y="1201783"/>
            <a:chExt cx="5825354" cy="3938890"/>
          </a:xfrm>
        </p:grpSpPr>
        <p:sp>
          <p:nvSpPr>
            <p:cNvPr id="7" name="Rectangle 6">
              <a:extLst>
                <a:ext uri="{FF2B5EF4-FFF2-40B4-BE49-F238E27FC236}">
                  <a16:creationId xmlns:a16="http://schemas.microsoft.com/office/drawing/2014/main" id="{A05DFD40-FB52-1447-9826-BC9166A843E2}"/>
                </a:ext>
              </a:extLst>
            </p:cNvPr>
            <p:cNvSpPr/>
            <p:nvPr/>
          </p:nvSpPr>
          <p:spPr>
            <a:xfrm>
              <a:off x="5859895" y="1936183"/>
              <a:ext cx="5763870" cy="2835582"/>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ln w="0"/>
                  <a:solidFill>
                    <a:schemeClr val="accent6"/>
                  </a:solidFill>
                </a:rPr>
                <a:t>VPC</a:t>
              </a:r>
            </a:p>
          </p:txBody>
        </p:sp>
        <p:sp>
          <p:nvSpPr>
            <p:cNvPr id="8" name="Rectangle 7">
              <a:extLst>
                <a:ext uri="{FF2B5EF4-FFF2-40B4-BE49-F238E27FC236}">
                  <a16:creationId xmlns:a16="http://schemas.microsoft.com/office/drawing/2014/main" id="{042147E6-8F24-AD4D-8306-B4FE72A03642}"/>
                </a:ext>
              </a:extLst>
            </p:cNvPr>
            <p:cNvSpPr/>
            <p:nvPr/>
          </p:nvSpPr>
          <p:spPr>
            <a:xfrm>
              <a:off x="5798412" y="1201783"/>
              <a:ext cx="5825354" cy="393889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rgbClr val="FAFAFA"/>
                  </a:solidFill>
                </a:rPr>
                <a:t>AWS Cloud</a:t>
              </a:r>
            </a:p>
          </p:txBody>
        </p:sp>
        <p:sp>
          <p:nvSpPr>
            <p:cNvPr id="9" name="Rectangle 8">
              <a:extLst>
                <a:ext uri="{FF2B5EF4-FFF2-40B4-BE49-F238E27FC236}">
                  <a16:creationId xmlns:a16="http://schemas.microsoft.com/office/drawing/2014/main" id="{5752754C-947F-3B40-9FB6-2F2260703DB3}"/>
                </a:ext>
              </a:extLst>
            </p:cNvPr>
            <p:cNvSpPr/>
            <p:nvPr/>
          </p:nvSpPr>
          <p:spPr>
            <a:xfrm>
              <a:off x="6175547"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4"/>
                  </a:solidFill>
                </a:rPr>
                <a:t>Availability Zone 1</a:t>
              </a:r>
            </a:p>
          </p:txBody>
        </p:sp>
        <p:sp>
          <p:nvSpPr>
            <p:cNvPr id="10" name="Rectangle 9">
              <a:extLst>
                <a:ext uri="{FF2B5EF4-FFF2-40B4-BE49-F238E27FC236}">
                  <a16:creationId xmlns:a16="http://schemas.microsoft.com/office/drawing/2014/main" id="{5034A843-C6C5-1E49-A56E-6FF044D182B9}"/>
                </a:ext>
              </a:extLst>
            </p:cNvPr>
            <p:cNvSpPr/>
            <p:nvPr/>
          </p:nvSpPr>
          <p:spPr>
            <a:xfrm>
              <a:off x="6248249" y="3003414"/>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FF9900"/>
                </a:solidFill>
              </a:endParaRPr>
            </a:p>
            <a:p>
              <a:pPr algn="ctr"/>
              <a:r>
                <a:rPr lang="en-US" sz="1100" dirty="0">
                  <a:solidFill>
                    <a:srgbClr val="FF9900"/>
                  </a:solidFill>
                </a:rPr>
                <a:t>Auto Scaling group</a:t>
              </a:r>
            </a:p>
          </p:txBody>
        </p:sp>
        <p:sp>
          <p:nvSpPr>
            <p:cNvPr id="14" name="Rectangle 13">
              <a:extLst>
                <a:ext uri="{FF2B5EF4-FFF2-40B4-BE49-F238E27FC236}">
                  <a16:creationId xmlns:a16="http://schemas.microsoft.com/office/drawing/2014/main" id="{986B04EE-AAD0-AB4C-B006-0F1AFBE25785}"/>
                </a:ext>
              </a:extLst>
            </p:cNvPr>
            <p:cNvSpPr/>
            <p:nvPr/>
          </p:nvSpPr>
          <p:spPr>
            <a:xfrm>
              <a:off x="9707151"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4"/>
                  </a:solidFill>
                </a:rPr>
                <a:t>Availability Zone 2</a:t>
              </a:r>
            </a:p>
          </p:txBody>
        </p:sp>
        <p:sp>
          <p:nvSpPr>
            <p:cNvPr id="15" name="Rectangle 14">
              <a:extLst>
                <a:ext uri="{FF2B5EF4-FFF2-40B4-BE49-F238E27FC236}">
                  <a16:creationId xmlns:a16="http://schemas.microsoft.com/office/drawing/2014/main" id="{E0367D02-74B5-FF43-8E9E-4A1792D1317E}"/>
                </a:ext>
              </a:extLst>
            </p:cNvPr>
            <p:cNvSpPr/>
            <p:nvPr/>
          </p:nvSpPr>
          <p:spPr>
            <a:xfrm>
              <a:off x="6248249" y="3884692"/>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FF9900"/>
                </a:solidFill>
              </a:endParaRPr>
            </a:p>
            <a:p>
              <a:pPr algn="ctr"/>
              <a:r>
                <a:rPr lang="en-US" sz="1100" dirty="0">
                  <a:solidFill>
                    <a:srgbClr val="FF9900"/>
                  </a:solidFill>
                </a:rPr>
                <a:t>Auto Scaling group</a:t>
              </a:r>
            </a:p>
          </p:txBody>
        </p:sp>
        <p:sp>
          <p:nvSpPr>
            <p:cNvPr id="18" name="TextBox 17">
              <a:extLst>
                <a:ext uri="{FF2B5EF4-FFF2-40B4-BE49-F238E27FC236}">
                  <a16:creationId xmlns:a16="http://schemas.microsoft.com/office/drawing/2014/main" id="{308BA2CE-54CC-5B4D-9B87-E9AF3493A566}"/>
                </a:ext>
              </a:extLst>
            </p:cNvPr>
            <p:cNvSpPr txBox="1"/>
            <p:nvPr/>
          </p:nvSpPr>
          <p:spPr>
            <a:xfrm>
              <a:off x="6313433" y="2608671"/>
              <a:ext cx="1485100" cy="261610"/>
            </a:xfrm>
            <a:prstGeom prst="rect">
              <a:avLst/>
            </a:prstGeom>
            <a:noFill/>
          </p:spPr>
          <p:txBody>
            <a:bodyPr wrap="square" rtlCol="0">
              <a:spAutoFit/>
            </a:bodyPr>
            <a:lstStyle/>
            <a:p>
              <a:pPr algn="ctr"/>
              <a:r>
                <a:rPr lang="en-US" sz="1100" dirty="0">
                  <a:solidFill>
                    <a:srgbClr val="FAFAFA"/>
                  </a:solidFill>
                </a:rPr>
                <a:t>NAT Gateway</a:t>
              </a:r>
            </a:p>
          </p:txBody>
        </p:sp>
        <p:sp>
          <p:nvSpPr>
            <p:cNvPr id="20" name="TextBox 19">
              <a:extLst>
                <a:ext uri="{FF2B5EF4-FFF2-40B4-BE49-F238E27FC236}">
                  <a16:creationId xmlns:a16="http://schemas.microsoft.com/office/drawing/2014/main" id="{AD0F1848-2F28-BA41-A639-55A00D4C7E0D}"/>
                </a:ext>
              </a:extLst>
            </p:cNvPr>
            <p:cNvSpPr txBox="1"/>
            <p:nvPr/>
          </p:nvSpPr>
          <p:spPr>
            <a:xfrm>
              <a:off x="9834789" y="2608671"/>
              <a:ext cx="1485100" cy="261610"/>
            </a:xfrm>
            <a:prstGeom prst="rect">
              <a:avLst/>
            </a:prstGeom>
            <a:noFill/>
          </p:spPr>
          <p:txBody>
            <a:bodyPr wrap="square" rtlCol="0">
              <a:spAutoFit/>
            </a:bodyPr>
            <a:lstStyle/>
            <a:p>
              <a:pPr algn="ctr"/>
              <a:r>
                <a:rPr lang="en-US" sz="1100" dirty="0">
                  <a:solidFill>
                    <a:srgbClr val="FAFAFA"/>
                  </a:solidFill>
                </a:rPr>
                <a:t>NAT Gateway</a:t>
              </a:r>
            </a:p>
          </p:txBody>
        </p:sp>
        <p:sp>
          <p:nvSpPr>
            <p:cNvPr id="22" name="TextBox 21">
              <a:extLst>
                <a:ext uri="{FF2B5EF4-FFF2-40B4-BE49-F238E27FC236}">
                  <a16:creationId xmlns:a16="http://schemas.microsoft.com/office/drawing/2014/main" id="{A2E66441-9232-CE4C-A615-A53B805B95E2}"/>
                </a:ext>
              </a:extLst>
            </p:cNvPr>
            <p:cNvSpPr txBox="1"/>
            <p:nvPr/>
          </p:nvSpPr>
          <p:spPr>
            <a:xfrm>
              <a:off x="6313433" y="3500200"/>
              <a:ext cx="1485100" cy="261610"/>
            </a:xfrm>
            <a:prstGeom prst="rect">
              <a:avLst/>
            </a:prstGeom>
            <a:noFill/>
          </p:spPr>
          <p:txBody>
            <a:bodyPr wrap="square" rtlCol="0">
              <a:spAutoFit/>
            </a:bodyPr>
            <a:lstStyle/>
            <a:p>
              <a:pPr algn="ctr"/>
              <a:r>
                <a:rPr lang="en-US" sz="1100" dirty="0">
                  <a:solidFill>
                    <a:srgbClr val="FAFAFA"/>
                  </a:solidFill>
                </a:rPr>
                <a:t>Instance</a:t>
              </a:r>
            </a:p>
          </p:txBody>
        </p:sp>
        <p:sp>
          <p:nvSpPr>
            <p:cNvPr id="24" name="TextBox 23">
              <a:extLst>
                <a:ext uri="{FF2B5EF4-FFF2-40B4-BE49-F238E27FC236}">
                  <a16:creationId xmlns:a16="http://schemas.microsoft.com/office/drawing/2014/main" id="{1BAF30D6-21E3-D141-AACB-966F9F08B7A1}"/>
                </a:ext>
              </a:extLst>
            </p:cNvPr>
            <p:cNvSpPr txBox="1"/>
            <p:nvPr/>
          </p:nvSpPr>
          <p:spPr>
            <a:xfrm>
              <a:off x="9845037" y="3500200"/>
              <a:ext cx="1485100" cy="261610"/>
            </a:xfrm>
            <a:prstGeom prst="rect">
              <a:avLst/>
            </a:prstGeom>
            <a:noFill/>
          </p:spPr>
          <p:txBody>
            <a:bodyPr wrap="square" rtlCol="0">
              <a:spAutoFit/>
            </a:bodyPr>
            <a:lstStyle/>
            <a:p>
              <a:pPr algn="ctr"/>
              <a:r>
                <a:rPr lang="en-US" sz="1100" dirty="0">
                  <a:solidFill>
                    <a:srgbClr val="FAFAFA"/>
                  </a:solidFill>
                </a:rPr>
                <a:t>Instance</a:t>
              </a:r>
            </a:p>
          </p:txBody>
        </p:sp>
        <p:sp>
          <p:nvSpPr>
            <p:cNvPr id="26" name="TextBox 25">
              <a:extLst>
                <a:ext uri="{FF2B5EF4-FFF2-40B4-BE49-F238E27FC236}">
                  <a16:creationId xmlns:a16="http://schemas.microsoft.com/office/drawing/2014/main" id="{7B52C1E5-B2AD-8747-87CA-7F35DC49DCE2}"/>
                </a:ext>
              </a:extLst>
            </p:cNvPr>
            <p:cNvSpPr txBox="1"/>
            <p:nvPr/>
          </p:nvSpPr>
          <p:spPr>
            <a:xfrm>
              <a:off x="6313433" y="4391726"/>
              <a:ext cx="1485100" cy="261610"/>
            </a:xfrm>
            <a:prstGeom prst="rect">
              <a:avLst/>
            </a:prstGeom>
            <a:noFill/>
          </p:spPr>
          <p:txBody>
            <a:bodyPr wrap="square" rtlCol="0">
              <a:spAutoFit/>
            </a:bodyPr>
            <a:lstStyle/>
            <a:p>
              <a:pPr algn="ctr"/>
              <a:r>
                <a:rPr lang="en-US" sz="1100" dirty="0">
                  <a:solidFill>
                    <a:srgbClr val="FAFAFA"/>
                  </a:solidFill>
                </a:rPr>
                <a:t>Instance</a:t>
              </a:r>
            </a:p>
          </p:txBody>
        </p:sp>
        <p:sp>
          <p:nvSpPr>
            <p:cNvPr id="28" name="TextBox 27">
              <a:extLst>
                <a:ext uri="{FF2B5EF4-FFF2-40B4-BE49-F238E27FC236}">
                  <a16:creationId xmlns:a16="http://schemas.microsoft.com/office/drawing/2014/main" id="{061A5211-1D07-8B42-863A-BC158DA4A689}"/>
                </a:ext>
              </a:extLst>
            </p:cNvPr>
            <p:cNvSpPr txBox="1"/>
            <p:nvPr/>
          </p:nvSpPr>
          <p:spPr>
            <a:xfrm>
              <a:off x="9845037" y="4391726"/>
              <a:ext cx="1485100" cy="261610"/>
            </a:xfrm>
            <a:prstGeom prst="rect">
              <a:avLst/>
            </a:prstGeom>
            <a:noFill/>
          </p:spPr>
          <p:txBody>
            <a:bodyPr wrap="square" rtlCol="0">
              <a:spAutoFit/>
            </a:bodyPr>
            <a:lstStyle/>
            <a:p>
              <a:pPr algn="ctr"/>
              <a:r>
                <a:rPr lang="en-US" sz="1100" dirty="0">
                  <a:solidFill>
                    <a:srgbClr val="FAFAFA"/>
                  </a:solidFill>
                </a:rPr>
                <a:t>Instance</a:t>
              </a:r>
            </a:p>
          </p:txBody>
        </p:sp>
        <p:pic>
          <p:nvPicPr>
            <p:cNvPr id="29" name="Graphic 28">
              <a:extLst>
                <a:ext uri="{FF2B5EF4-FFF2-40B4-BE49-F238E27FC236}">
                  <a16:creationId xmlns:a16="http://schemas.microsoft.com/office/drawing/2014/main" id="{C5B2EB48-8F00-EF4D-B1D3-048619B1D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45" y="2003584"/>
              <a:ext cx="597767" cy="597767"/>
            </a:xfrm>
            <a:prstGeom prst="rect">
              <a:avLst/>
            </a:prstGeom>
          </p:spPr>
        </p:pic>
        <p:sp>
          <p:nvSpPr>
            <p:cNvPr id="30" name="TextBox 29">
              <a:extLst>
                <a:ext uri="{FF2B5EF4-FFF2-40B4-BE49-F238E27FC236}">
                  <a16:creationId xmlns:a16="http://schemas.microsoft.com/office/drawing/2014/main" id="{F2174E9F-BCE5-8043-A18D-719B1F4C74AB}"/>
                </a:ext>
              </a:extLst>
            </p:cNvPr>
            <p:cNvSpPr txBox="1"/>
            <p:nvPr/>
          </p:nvSpPr>
          <p:spPr>
            <a:xfrm>
              <a:off x="8138790" y="2565920"/>
              <a:ext cx="1357120" cy="430887"/>
            </a:xfrm>
            <a:prstGeom prst="rect">
              <a:avLst/>
            </a:prstGeom>
            <a:noFill/>
          </p:spPr>
          <p:txBody>
            <a:bodyPr wrap="square" rtlCol="0">
              <a:spAutoFit/>
            </a:bodyPr>
            <a:lstStyle/>
            <a:p>
              <a:pPr algn="ctr"/>
              <a:r>
                <a:rPr lang="en-US" sz="1100" dirty="0">
                  <a:solidFill>
                    <a:srgbClr val="FAFAFA"/>
                  </a:solidFill>
                </a:rPr>
                <a:t>Amazon EC2 Auto Scaling</a:t>
              </a:r>
            </a:p>
          </p:txBody>
        </p:sp>
        <p:pic>
          <p:nvPicPr>
            <p:cNvPr id="31" name="Graphic 30">
              <a:extLst>
                <a:ext uri="{FF2B5EF4-FFF2-40B4-BE49-F238E27FC236}">
                  <a16:creationId xmlns:a16="http://schemas.microsoft.com/office/drawing/2014/main" id="{76123314-642D-174F-91A9-8BD5F8B95A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769" y="1211498"/>
              <a:ext cx="248776" cy="248776"/>
            </a:xfrm>
            <a:prstGeom prst="rect">
              <a:avLst/>
            </a:prstGeom>
          </p:spPr>
        </p:pic>
        <p:pic>
          <p:nvPicPr>
            <p:cNvPr id="33" name="Graphic 32">
              <a:extLst>
                <a:ext uri="{FF2B5EF4-FFF2-40B4-BE49-F238E27FC236}">
                  <a16:creationId xmlns:a16="http://schemas.microsoft.com/office/drawing/2014/main" id="{B33333E7-7913-1D4F-B82D-EEF2ACE806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3878821"/>
              <a:ext cx="248776" cy="248776"/>
            </a:xfrm>
            <a:prstGeom prst="rect">
              <a:avLst/>
            </a:prstGeom>
          </p:spPr>
        </p:pic>
        <p:pic>
          <p:nvPicPr>
            <p:cNvPr id="37" name="Graphic 36">
              <a:extLst>
                <a:ext uri="{FF2B5EF4-FFF2-40B4-BE49-F238E27FC236}">
                  <a16:creationId xmlns:a16="http://schemas.microsoft.com/office/drawing/2014/main" id="{922FE838-BA95-2946-B684-BB612C6746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52621" y="1939227"/>
              <a:ext cx="330200" cy="330200"/>
            </a:xfrm>
            <a:prstGeom prst="rect">
              <a:avLst/>
            </a:prstGeom>
          </p:spPr>
        </p:pic>
        <p:pic>
          <p:nvPicPr>
            <p:cNvPr id="38" name="Graphic 37">
              <a:extLst>
                <a:ext uri="{FF2B5EF4-FFF2-40B4-BE49-F238E27FC236}">
                  <a16:creationId xmlns:a16="http://schemas.microsoft.com/office/drawing/2014/main" id="{6E566C27-07CC-DB42-AE70-6CB3A05A0E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2990925"/>
              <a:ext cx="248776" cy="248776"/>
            </a:xfrm>
            <a:prstGeom prst="rect">
              <a:avLst/>
            </a:prstGeom>
          </p:spPr>
        </p:pic>
        <p:pic>
          <p:nvPicPr>
            <p:cNvPr id="40" name="Graphic 39">
              <a:extLst>
                <a:ext uri="{FF2B5EF4-FFF2-40B4-BE49-F238E27FC236}">
                  <a16:creationId xmlns:a16="http://schemas.microsoft.com/office/drawing/2014/main" id="{0E363069-D7E5-5940-B221-391A57A61A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7" y="3130191"/>
              <a:ext cx="321771" cy="321771"/>
            </a:xfrm>
            <a:prstGeom prst="rect">
              <a:avLst/>
            </a:prstGeom>
          </p:spPr>
        </p:pic>
        <p:pic>
          <p:nvPicPr>
            <p:cNvPr id="41" name="Graphic 40">
              <a:extLst>
                <a:ext uri="{FF2B5EF4-FFF2-40B4-BE49-F238E27FC236}">
                  <a16:creationId xmlns:a16="http://schemas.microsoft.com/office/drawing/2014/main" id="{253A9DF5-0A22-5E4D-AD22-9909F3D668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6" y="4044625"/>
              <a:ext cx="321771" cy="321771"/>
            </a:xfrm>
            <a:prstGeom prst="rect">
              <a:avLst/>
            </a:prstGeom>
          </p:spPr>
        </p:pic>
        <p:pic>
          <p:nvPicPr>
            <p:cNvPr id="42" name="Graphic 41">
              <a:extLst>
                <a:ext uri="{FF2B5EF4-FFF2-40B4-BE49-F238E27FC236}">
                  <a16:creationId xmlns:a16="http://schemas.microsoft.com/office/drawing/2014/main" id="{A11CB42B-7938-DC42-9485-C13B7F18F9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3" y="3130191"/>
              <a:ext cx="321771" cy="321771"/>
            </a:xfrm>
            <a:prstGeom prst="rect">
              <a:avLst/>
            </a:prstGeom>
          </p:spPr>
        </p:pic>
        <p:pic>
          <p:nvPicPr>
            <p:cNvPr id="43" name="Graphic 42">
              <a:extLst>
                <a:ext uri="{FF2B5EF4-FFF2-40B4-BE49-F238E27FC236}">
                  <a16:creationId xmlns:a16="http://schemas.microsoft.com/office/drawing/2014/main" id="{6A76E13E-2230-9341-8FEB-0BE30F8E38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2" y="4044625"/>
              <a:ext cx="321771" cy="321771"/>
            </a:xfrm>
            <a:prstGeom prst="rect">
              <a:avLst/>
            </a:prstGeom>
          </p:spPr>
        </p:pic>
        <p:pic>
          <p:nvPicPr>
            <p:cNvPr id="45" name="Graphic 44">
              <a:extLst>
                <a:ext uri="{FF2B5EF4-FFF2-40B4-BE49-F238E27FC236}">
                  <a16:creationId xmlns:a16="http://schemas.microsoft.com/office/drawing/2014/main" id="{20C74093-B923-BA49-A4D1-50E3F16B06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8369" y="2194600"/>
              <a:ext cx="378498" cy="378498"/>
            </a:xfrm>
            <a:prstGeom prst="rect">
              <a:avLst/>
            </a:prstGeom>
          </p:spPr>
        </p:pic>
        <p:pic>
          <p:nvPicPr>
            <p:cNvPr id="46" name="Graphic 45">
              <a:extLst>
                <a:ext uri="{FF2B5EF4-FFF2-40B4-BE49-F238E27FC236}">
                  <a16:creationId xmlns:a16="http://schemas.microsoft.com/office/drawing/2014/main" id="{D219DDA5-E01E-6844-A3AE-CB0110E15D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2960" y="2194600"/>
              <a:ext cx="378498" cy="378498"/>
            </a:xfrm>
            <a:prstGeom prst="rect">
              <a:avLst/>
            </a:prstGeom>
          </p:spPr>
        </p:pic>
      </p:grpSp>
    </p:spTree>
    <p:extLst>
      <p:ext uri="{BB962C8B-B14F-4D97-AF65-F5344CB8AC3E}">
        <p14:creationId xmlns:p14="http://schemas.microsoft.com/office/powerpoint/2010/main" val="1470140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Developer Tools</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50</a:t>
            </a:fld>
            <a:endParaRPr lang="en-US" dirty="0"/>
          </a:p>
        </p:txBody>
      </p:sp>
      <p:pic>
        <p:nvPicPr>
          <p:cNvPr id="5" name="Graphic 4">
            <a:extLst>
              <a:ext uri="{FF2B5EF4-FFF2-40B4-BE49-F238E27FC236}">
                <a16:creationId xmlns:a16="http://schemas.microsoft.com/office/drawing/2014/main" id="{24B158B8-4316-DC4D-A5F7-C03F530FC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9050" y="2303136"/>
            <a:ext cx="952500" cy="952500"/>
          </a:xfrm>
          <a:prstGeom prst="rect">
            <a:avLst/>
          </a:prstGeom>
        </p:spPr>
      </p:pic>
      <p:pic>
        <p:nvPicPr>
          <p:cNvPr id="7" name="Graphic 6">
            <a:extLst>
              <a:ext uri="{FF2B5EF4-FFF2-40B4-BE49-F238E27FC236}">
                <a16:creationId xmlns:a16="http://schemas.microsoft.com/office/drawing/2014/main" id="{89790301-BD1B-F243-AFF4-A582B39B14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9050" y="3602107"/>
            <a:ext cx="952500" cy="952500"/>
          </a:xfrm>
          <a:prstGeom prst="rect">
            <a:avLst/>
          </a:prstGeom>
        </p:spPr>
      </p:pic>
    </p:spTree>
    <p:extLst>
      <p:ext uri="{BB962C8B-B14F-4D97-AF65-F5344CB8AC3E}">
        <p14:creationId xmlns:p14="http://schemas.microsoft.com/office/powerpoint/2010/main" val="407223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51</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a:xfrm>
            <a:off x="202294" y="390334"/>
            <a:ext cx="6532780" cy="559397"/>
          </a:xfrm>
        </p:spPr>
        <p:txBody>
          <a:bodyPr/>
          <a:lstStyle/>
          <a:p>
            <a:r>
              <a:rPr lang="en-US" dirty="0"/>
              <a:t>Developer Tools</a:t>
            </a:r>
          </a:p>
        </p:txBody>
      </p: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412604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654585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79533" y="1965740"/>
            <a:ext cx="2301904" cy="307777"/>
          </a:xfrm>
          <a:prstGeom prst="rect">
            <a:avLst/>
          </a:prstGeom>
          <a:noFill/>
        </p:spPr>
        <p:txBody>
          <a:bodyPr wrap="square" rtlCol="0">
            <a:spAutoFit/>
          </a:bodyPr>
          <a:lstStyle/>
          <a:p>
            <a:pPr algn="ctr"/>
            <a:r>
              <a:rPr lang="en-US" sz="1400" dirty="0">
                <a:solidFill>
                  <a:schemeClr val="bg1"/>
                </a:solidFill>
              </a:rPr>
              <a:t>AWS Cloud9</a:t>
            </a:r>
          </a:p>
        </p:txBody>
      </p:sp>
      <p:sp>
        <p:nvSpPr>
          <p:cNvPr id="10" name="TextBox 9">
            <a:extLst>
              <a:ext uri="{FF2B5EF4-FFF2-40B4-BE49-F238E27FC236}">
                <a16:creationId xmlns:a16="http://schemas.microsoft.com/office/drawing/2014/main" id="{0E76CC08-399C-2A4A-B22E-6928FAFCABA2}"/>
              </a:ext>
            </a:extLst>
          </p:cNvPr>
          <p:cNvSpPr txBox="1"/>
          <p:nvPr/>
        </p:nvSpPr>
        <p:spPr>
          <a:xfrm>
            <a:off x="4199347" y="196574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CodeBuild</a:t>
            </a:r>
            <a:endParaRPr lang="en-US" sz="1400" dirty="0">
              <a:solidFill>
                <a:schemeClr val="bg1"/>
              </a:solidFill>
            </a:endParaRPr>
          </a:p>
        </p:txBody>
      </p:sp>
      <p:sp>
        <p:nvSpPr>
          <p:cNvPr id="11" name="TextBox 10">
            <a:extLst>
              <a:ext uri="{FF2B5EF4-FFF2-40B4-BE49-F238E27FC236}">
                <a16:creationId xmlns:a16="http://schemas.microsoft.com/office/drawing/2014/main" id="{57F12A07-16EE-A24A-BE74-B297DED7602D}"/>
              </a:ext>
            </a:extLst>
          </p:cNvPr>
          <p:cNvSpPr txBox="1"/>
          <p:nvPr/>
        </p:nvSpPr>
        <p:spPr>
          <a:xfrm>
            <a:off x="6652615" y="196574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CodeCommit</a:t>
            </a:r>
            <a:endParaRPr lang="en-US" sz="1400" dirty="0">
              <a:solidFill>
                <a:schemeClr val="bg1"/>
              </a:solidFill>
            </a:endParaRPr>
          </a:p>
        </p:txBody>
      </p:sp>
      <p:sp>
        <p:nvSpPr>
          <p:cNvPr id="13" name="TextBox 12">
            <a:extLst>
              <a:ext uri="{FF2B5EF4-FFF2-40B4-BE49-F238E27FC236}">
                <a16:creationId xmlns:a16="http://schemas.microsoft.com/office/drawing/2014/main" id="{2F1B828E-B692-DD42-B361-AD3B4B4FA767}"/>
              </a:ext>
            </a:extLst>
          </p:cNvPr>
          <p:cNvSpPr txBox="1"/>
          <p:nvPr/>
        </p:nvSpPr>
        <p:spPr>
          <a:xfrm>
            <a:off x="1779533" y="3350322"/>
            <a:ext cx="2301904" cy="307777"/>
          </a:xfrm>
          <a:prstGeom prst="rect">
            <a:avLst/>
          </a:prstGeom>
          <a:noFill/>
        </p:spPr>
        <p:txBody>
          <a:bodyPr wrap="square" rtlCol="0">
            <a:spAutoFit/>
          </a:bodyPr>
          <a:lstStyle/>
          <a:p>
            <a:pPr algn="ctr"/>
            <a:r>
              <a:rPr lang="en-US" sz="1400" dirty="0">
                <a:solidFill>
                  <a:schemeClr val="bg1"/>
                </a:solidFill>
              </a:rPr>
              <a:t>AWS Cloud9</a:t>
            </a:r>
          </a:p>
        </p:txBody>
      </p:sp>
      <p:sp>
        <p:nvSpPr>
          <p:cNvPr id="14" name="TextBox 13">
            <a:extLst>
              <a:ext uri="{FF2B5EF4-FFF2-40B4-BE49-F238E27FC236}">
                <a16:creationId xmlns:a16="http://schemas.microsoft.com/office/drawing/2014/main" id="{6E93D551-C518-5848-84A4-AF422C7B0E9E}"/>
              </a:ext>
            </a:extLst>
          </p:cNvPr>
          <p:cNvSpPr txBox="1"/>
          <p:nvPr/>
        </p:nvSpPr>
        <p:spPr>
          <a:xfrm>
            <a:off x="4199347" y="3350322"/>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CodeBuild</a:t>
            </a:r>
            <a:endParaRPr lang="en-US" sz="1400" dirty="0">
              <a:solidFill>
                <a:schemeClr val="bg1"/>
              </a:solidFill>
            </a:endParaRPr>
          </a:p>
        </p:txBody>
      </p:sp>
      <p:sp>
        <p:nvSpPr>
          <p:cNvPr id="15" name="TextBox 14">
            <a:extLst>
              <a:ext uri="{FF2B5EF4-FFF2-40B4-BE49-F238E27FC236}">
                <a16:creationId xmlns:a16="http://schemas.microsoft.com/office/drawing/2014/main" id="{4D7588B6-B6DD-7C48-AC8F-C4C953C132E4}"/>
              </a:ext>
            </a:extLst>
          </p:cNvPr>
          <p:cNvSpPr txBox="1"/>
          <p:nvPr/>
        </p:nvSpPr>
        <p:spPr>
          <a:xfrm>
            <a:off x="6652615" y="3350322"/>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CodeCommit</a:t>
            </a:r>
            <a:endParaRPr lang="en-US" sz="1400" dirty="0">
              <a:solidFill>
                <a:schemeClr val="bg1"/>
              </a:solidFill>
            </a:endParaRPr>
          </a:p>
        </p:txBody>
      </p:sp>
      <p:pic>
        <p:nvPicPr>
          <p:cNvPr id="57" name="Graphic 56">
            <a:extLst>
              <a:ext uri="{FF2B5EF4-FFF2-40B4-BE49-F238E27FC236}">
                <a16:creationId xmlns:a16="http://schemas.microsoft.com/office/drawing/2014/main" id="{569812B6-5B8D-3C48-95FA-E1A87FA114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4885" y="1208977"/>
            <a:ext cx="711200" cy="711200"/>
          </a:xfrm>
          <a:prstGeom prst="rect">
            <a:avLst/>
          </a:prstGeom>
        </p:spPr>
      </p:pic>
      <p:pic>
        <p:nvPicPr>
          <p:cNvPr id="59" name="Graphic 58">
            <a:extLst>
              <a:ext uri="{FF2B5EF4-FFF2-40B4-BE49-F238E27FC236}">
                <a16:creationId xmlns:a16="http://schemas.microsoft.com/office/drawing/2014/main" id="{7D5BA7D5-CD7B-E64D-B3F4-DE86C7C63A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4699" y="1208977"/>
            <a:ext cx="711200" cy="711200"/>
          </a:xfrm>
          <a:prstGeom prst="rect">
            <a:avLst/>
          </a:prstGeom>
        </p:spPr>
      </p:pic>
      <p:pic>
        <p:nvPicPr>
          <p:cNvPr id="61"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7967" y="1208977"/>
            <a:ext cx="711200" cy="711200"/>
          </a:xfrm>
          <a:prstGeom prst="rect">
            <a:avLst/>
          </a:prstGeom>
        </p:spPr>
      </p:pic>
      <p:sp>
        <p:nvSpPr>
          <p:cNvPr id="22" name="TextBox 21">
            <a:extLst>
              <a:ext uri="{FF2B5EF4-FFF2-40B4-BE49-F238E27FC236}">
                <a16:creationId xmlns:a16="http://schemas.microsoft.com/office/drawing/2014/main" id="{A3B31026-F5EE-C94C-9842-FF0D17B5A980}"/>
              </a:ext>
            </a:extLst>
          </p:cNvPr>
          <p:cNvSpPr txBox="1"/>
          <p:nvPr/>
        </p:nvSpPr>
        <p:spPr>
          <a:xfrm>
            <a:off x="9061276" y="195898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CodeDeploy</a:t>
            </a:r>
            <a:endParaRPr lang="en-US" sz="1400" dirty="0">
              <a:solidFill>
                <a:schemeClr val="bg1"/>
              </a:solidFill>
            </a:endParaRPr>
          </a:p>
        </p:txBody>
      </p:sp>
      <p:sp>
        <p:nvSpPr>
          <p:cNvPr id="23" name="TextBox 22">
            <a:extLst>
              <a:ext uri="{FF2B5EF4-FFF2-40B4-BE49-F238E27FC236}">
                <a16:creationId xmlns:a16="http://schemas.microsoft.com/office/drawing/2014/main" id="{7AA74C06-F5EB-CB4A-8284-3046C0F20A49}"/>
              </a:ext>
            </a:extLst>
          </p:cNvPr>
          <p:cNvSpPr txBox="1"/>
          <p:nvPr/>
        </p:nvSpPr>
        <p:spPr>
          <a:xfrm>
            <a:off x="9061276" y="3308278"/>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CodeDeploy</a:t>
            </a:r>
            <a:endParaRPr lang="en-US" sz="1400" dirty="0">
              <a:solidFill>
                <a:schemeClr val="bg1"/>
              </a:solidFill>
            </a:endParaRPr>
          </a:p>
        </p:txBody>
      </p:sp>
      <p:pic>
        <p:nvPicPr>
          <p:cNvPr id="25" name="Graphic 24">
            <a:extLst>
              <a:ext uri="{FF2B5EF4-FFF2-40B4-BE49-F238E27FC236}">
                <a16:creationId xmlns:a16="http://schemas.microsoft.com/office/drawing/2014/main" id="{337A72A5-354F-B942-8F1A-CE4F385C4D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6628" y="1208977"/>
            <a:ext cx="711200" cy="711200"/>
          </a:xfrm>
          <a:prstGeom prst="rect">
            <a:avLst/>
          </a:prstGeom>
        </p:spPr>
      </p:pic>
      <p:cxnSp>
        <p:nvCxnSpPr>
          <p:cNvPr id="26" name="Straight Connector 25">
            <a:extLst>
              <a:ext uri="{FF2B5EF4-FFF2-40B4-BE49-F238E27FC236}">
                <a16:creationId xmlns:a16="http://schemas.microsoft.com/office/drawing/2014/main" id="{18C9E66F-A20E-CC44-AB91-C967B7494562}"/>
              </a:ext>
            </a:extLst>
          </p:cNvPr>
          <p:cNvCxnSpPr>
            <a:cxnSpLocks/>
          </p:cNvCxnSpPr>
          <p:nvPr/>
        </p:nvCxnSpPr>
        <p:spPr>
          <a:xfrm>
            <a:off x="906127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E0AFD16F-AC55-9242-A0ED-BE67FD31DB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9492" y="2568422"/>
            <a:ext cx="711200" cy="711200"/>
          </a:xfrm>
          <a:prstGeom prst="rect">
            <a:avLst/>
          </a:prstGeom>
        </p:spPr>
      </p:pic>
      <p:pic>
        <p:nvPicPr>
          <p:cNvPr id="16" name="Graphic 15">
            <a:extLst>
              <a:ext uri="{FF2B5EF4-FFF2-40B4-BE49-F238E27FC236}">
                <a16:creationId xmlns:a16="http://schemas.microsoft.com/office/drawing/2014/main" id="{978D50BE-779B-1249-A562-0C95C70E40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9306" y="2556601"/>
            <a:ext cx="711200" cy="711200"/>
          </a:xfrm>
          <a:prstGeom prst="rect">
            <a:avLst/>
          </a:prstGeom>
        </p:spPr>
      </p:pic>
      <p:pic>
        <p:nvPicPr>
          <p:cNvPr id="18" name="Graphic 17">
            <a:extLst>
              <a:ext uri="{FF2B5EF4-FFF2-40B4-BE49-F238E27FC236}">
                <a16:creationId xmlns:a16="http://schemas.microsoft.com/office/drawing/2014/main" id="{949F2F80-F27E-9041-BF5F-C245681E0B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43422" y="2556601"/>
            <a:ext cx="711200" cy="711200"/>
          </a:xfrm>
          <a:prstGeom prst="rect">
            <a:avLst/>
          </a:prstGeom>
        </p:spPr>
      </p:pic>
      <p:pic>
        <p:nvPicPr>
          <p:cNvPr id="20" name="Graphic 19">
            <a:extLst>
              <a:ext uri="{FF2B5EF4-FFF2-40B4-BE49-F238E27FC236}">
                <a16:creationId xmlns:a16="http://schemas.microsoft.com/office/drawing/2014/main" id="{1110579B-3A37-7842-B4A5-0BB6C8D05A1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56628" y="2556601"/>
            <a:ext cx="711200" cy="711200"/>
          </a:xfrm>
          <a:prstGeom prst="rect">
            <a:avLst/>
          </a:prstGeom>
        </p:spPr>
      </p:pic>
      <p:sp>
        <p:nvSpPr>
          <p:cNvPr id="32" name="Text Placeholder 3">
            <a:extLst>
              <a:ext uri="{FF2B5EF4-FFF2-40B4-BE49-F238E27FC236}">
                <a16:creationId xmlns:a16="http://schemas.microsoft.com/office/drawing/2014/main" id="{84FF94CF-DD1E-7C4F-B8A6-6A39B128EDB9}"/>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1/3</a:t>
            </a:r>
          </a:p>
        </p:txBody>
      </p:sp>
    </p:spTree>
    <p:extLst>
      <p:ext uri="{BB962C8B-B14F-4D97-AF65-F5344CB8AC3E}">
        <p14:creationId xmlns:p14="http://schemas.microsoft.com/office/powerpoint/2010/main" val="231075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52</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a:xfrm>
            <a:off x="202294" y="390334"/>
            <a:ext cx="6532780" cy="559397"/>
          </a:xfrm>
        </p:spPr>
        <p:txBody>
          <a:bodyPr/>
          <a:lstStyle/>
          <a:p>
            <a:r>
              <a:rPr lang="en-US" dirty="0"/>
              <a:t>Developer Tools</a:t>
            </a:r>
          </a:p>
        </p:txBody>
      </p:sp>
      <p:cxnSp>
        <p:nvCxnSpPr>
          <p:cNvPr id="6" name="Straight Connector 5">
            <a:extLst>
              <a:ext uri="{FF2B5EF4-FFF2-40B4-BE49-F238E27FC236}">
                <a16:creationId xmlns:a16="http://schemas.microsoft.com/office/drawing/2014/main" id="{80FAAA31-D20E-114D-AD8D-4177693E6B8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943037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62907" y="200547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CodePipeline</a:t>
            </a:r>
            <a:endParaRPr lang="en-US" sz="1400" dirty="0">
              <a:solidFill>
                <a:schemeClr val="bg1"/>
              </a:solidFill>
            </a:endParaRPr>
          </a:p>
        </p:txBody>
      </p:sp>
      <p:sp>
        <p:nvSpPr>
          <p:cNvPr id="10" name="TextBox 9">
            <a:extLst>
              <a:ext uri="{FF2B5EF4-FFF2-40B4-BE49-F238E27FC236}">
                <a16:creationId xmlns:a16="http://schemas.microsoft.com/office/drawing/2014/main" id="{0E76CC08-399C-2A4A-B22E-6928FAFCABA2}"/>
              </a:ext>
            </a:extLst>
          </p:cNvPr>
          <p:cNvSpPr txBox="1"/>
          <p:nvPr/>
        </p:nvSpPr>
        <p:spPr>
          <a:xfrm>
            <a:off x="4182721" y="200547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CodeStar</a:t>
            </a:r>
            <a:endParaRPr lang="en-US" sz="1400" dirty="0">
              <a:solidFill>
                <a:schemeClr val="bg1"/>
              </a:solidFill>
            </a:endParaRPr>
          </a:p>
        </p:txBody>
      </p:sp>
      <p:sp>
        <p:nvSpPr>
          <p:cNvPr id="11" name="TextBox 10">
            <a:extLst>
              <a:ext uri="{FF2B5EF4-FFF2-40B4-BE49-F238E27FC236}">
                <a16:creationId xmlns:a16="http://schemas.microsoft.com/office/drawing/2014/main" id="{57F12A07-16EE-A24A-BE74-B297DED7602D}"/>
              </a:ext>
            </a:extLst>
          </p:cNvPr>
          <p:cNvSpPr txBox="1"/>
          <p:nvPr/>
        </p:nvSpPr>
        <p:spPr>
          <a:xfrm>
            <a:off x="6569883" y="2005473"/>
            <a:ext cx="2743195" cy="307777"/>
          </a:xfrm>
          <a:prstGeom prst="rect">
            <a:avLst/>
          </a:prstGeom>
          <a:noFill/>
        </p:spPr>
        <p:txBody>
          <a:bodyPr wrap="square" rtlCol="0">
            <a:spAutoFit/>
          </a:bodyPr>
          <a:lstStyle/>
          <a:p>
            <a:pPr algn="ctr"/>
            <a:r>
              <a:rPr lang="en-US" sz="1400" dirty="0">
                <a:solidFill>
                  <a:schemeClr val="bg1"/>
                </a:solidFill>
              </a:rPr>
              <a:t>AWS Command Line Interface</a:t>
            </a:r>
          </a:p>
        </p:txBody>
      </p:sp>
      <p:sp>
        <p:nvSpPr>
          <p:cNvPr id="13" name="TextBox 12">
            <a:extLst>
              <a:ext uri="{FF2B5EF4-FFF2-40B4-BE49-F238E27FC236}">
                <a16:creationId xmlns:a16="http://schemas.microsoft.com/office/drawing/2014/main" id="{86F2CABB-864F-C540-BE02-1B78D2746D14}"/>
              </a:ext>
            </a:extLst>
          </p:cNvPr>
          <p:cNvSpPr txBox="1"/>
          <p:nvPr/>
        </p:nvSpPr>
        <p:spPr>
          <a:xfrm>
            <a:off x="1762907" y="3354771"/>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CodePipeline</a:t>
            </a:r>
            <a:endParaRPr lang="en-US" sz="1400" dirty="0">
              <a:solidFill>
                <a:schemeClr val="bg1"/>
              </a:solidFill>
            </a:endParaRPr>
          </a:p>
        </p:txBody>
      </p:sp>
      <p:sp>
        <p:nvSpPr>
          <p:cNvPr id="14" name="TextBox 13">
            <a:extLst>
              <a:ext uri="{FF2B5EF4-FFF2-40B4-BE49-F238E27FC236}">
                <a16:creationId xmlns:a16="http://schemas.microsoft.com/office/drawing/2014/main" id="{6FDC60F8-EFC0-5A48-BE0B-522F37AD495F}"/>
              </a:ext>
            </a:extLst>
          </p:cNvPr>
          <p:cNvSpPr txBox="1"/>
          <p:nvPr/>
        </p:nvSpPr>
        <p:spPr>
          <a:xfrm>
            <a:off x="4182721" y="3354771"/>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CodeStar</a:t>
            </a:r>
            <a:endParaRPr lang="en-US" sz="1400" dirty="0">
              <a:solidFill>
                <a:schemeClr val="bg1"/>
              </a:solidFill>
            </a:endParaRPr>
          </a:p>
        </p:txBody>
      </p:sp>
      <p:sp>
        <p:nvSpPr>
          <p:cNvPr id="15" name="TextBox 14">
            <a:extLst>
              <a:ext uri="{FF2B5EF4-FFF2-40B4-BE49-F238E27FC236}">
                <a16:creationId xmlns:a16="http://schemas.microsoft.com/office/drawing/2014/main" id="{599D9AE6-9C0E-ED41-9B45-D15D75B529E4}"/>
              </a:ext>
            </a:extLst>
          </p:cNvPr>
          <p:cNvSpPr txBox="1"/>
          <p:nvPr/>
        </p:nvSpPr>
        <p:spPr>
          <a:xfrm>
            <a:off x="6569883" y="3354771"/>
            <a:ext cx="2743195" cy="307777"/>
          </a:xfrm>
          <a:prstGeom prst="rect">
            <a:avLst/>
          </a:prstGeom>
          <a:noFill/>
        </p:spPr>
        <p:txBody>
          <a:bodyPr wrap="square" rtlCol="0">
            <a:spAutoFit/>
          </a:bodyPr>
          <a:lstStyle/>
          <a:p>
            <a:pPr algn="ctr"/>
            <a:r>
              <a:rPr lang="en-US" sz="1400" dirty="0">
                <a:solidFill>
                  <a:schemeClr val="bg1"/>
                </a:solidFill>
              </a:rPr>
              <a:t>AWS Command Line Interface</a:t>
            </a:r>
          </a:p>
        </p:txBody>
      </p:sp>
      <p:pic>
        <p:nvPicPr>
          <p:cNvPr id="25" name="Graphic 24">
            <a:extLst>
              <a:ext uri="{FF2B5EF4-FFF2-40B4-BE49-F238E27FC236}">
                <a16:creationId xmlns:a16="http://schemas.microsoft.com/office/drawing/2014/main" id="{436AF062-AAD4-F44B-BC76-9EEE592D9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8259" y="1255470"/>
            <a:ext cx="711200" cy="711200"/>
          </a:xfrm>
          <a:prstGeom prst="rect">
            <a:avLst/>
          </a:prstGeom>
        </p:spPr>
      </p:pic>
      <p:pic>
        <p:nvPicPr>
          <p:cNvPr id="27" name="Graphic 26">
            <a:extLst>
              <a:ext uri="{FF2B5EF4-FFF2-40B4-BE49-F238E27FC236}">
                <a16:creationId xmlns:a16="http://schemas.microsoft.com/office/drawing/2014/main" id="{242171AE-7602-DE40-AE98-C20365693A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8073" y="1255470"/>
            <a:ext cx="711200" cy="711200"/>
          </a:xfrm>
          <a:prstGeom prst="rect">
            <a:avLst/>
          </a:prstGeom>
        </p:spPr>
      </p:pic>
      <p:pic>
        <p:nvPicPr>
          <p:cNvPr id="29" name="Graphic 28">
            <a:extLst>
              <a:ext uri="{FF2B5EF4-FFF2-40B4-BE49-F238E27FC236}">
                <a16:creationId xmlns:a16="http://schemas.microsoft.com/office/drawing/2014/main" id="{FB4531ED-97A7-054A-AAAC-FA925B0634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5880" y="1255470"/>
            <a:ext cx="711200" cy="711200"/>
          </a:xfrm>
          <a:prstGeom prst="rect">
            <a:avLst/>
          </a:prstGeom>
        </p:spPr>
      </p:pic>
      <p:sp>
        <p:nvSpPr>
          <p:cNvPr id="30" name="TextBox 29">
            <a:extLst>
              <a:ext uri="{FF2B5EF4-FFF2-40B4-BE49-F238E27FC236}">
                <a16:creationId xmlns:a16="http://schemas.microsoft.com/office/drawing/2014/main" id="{D8F94676-2796-4A41-823B-88F182916006}"/>
              </a:ext>
            </a:extLst>
          </p:cNvPr>
          <p:cNvSpPr txBox="1"/>
          <p:nvPr/>
        </p:nvSpPr>
        <p:spPr>
          <a:xfrm>
            <a:off x="9422725" y="2005473"/>
            <a:ext cx="2301904" cy="307777"/>
          </a:xfrm>
          <a:prstGeom prst="rect">
            <a:avLst/>
          </a:prstGeom>
          <a:noFill/>
        </p:spPr>
        <p:txBody>
          <a:bodyPr wrap="square" rtlCol="0">
            <a:spAutoFit/>
          </a:bodyPr>
          <a:lstStyle/>
          <a:p>
            <a:pPr algn="ctr"/>
            <a:r>
              <a:rPr lang="en-US" sz="1400" dirty="0">
                <a:solidFill>
                  <a:schemeClr val="bg1"/>
                </a:solidFill>
              </a:rPr>
              <a:t>AWS Tools and SDKs</a:t>
            </a:r>
          </a:p>
        </p:txBody>
      </p:sp>
      <p:sp>
        <p:nvSpPr>
          <p:cNvPr id="31" name="TextBox 30">
            <a:extLst>
              <a:ext uri="{FF2B5EF4-FFF2-40B4-BE49-F238E27FC236}">
                <a16:creationId xmlns:a16="http://schemas.microsoft.com/office/drawing/2014/main" id="{9AD6F6B0-AB93-AD46-997A-A4561699481C}"/>
              </a:ext>
            </a:extLst>
          </p:cNvPr>
          <p:cNvSpPr txBox="1"/>
          <p:nvPr/>
        </p:nvSpPr>
        <p:spPr>
          <a:xfrm>
            <a:off x="9422725" y="3354771"/>
            <a:ext cx="2301904" cy="307777"/>
          </a:xfrm>
          <a:prstGeom prst="rect">
            <a:avLst/>
          </a:prstGeom>
          <a:noFill/>
        </p:spPr>
        <p:txBody>
          <a:bodyPr wrap="square" rtlCol="0">
            <a:spAutoFit/>
          </a:bodyPr>
          <a:lstStyle/>
          <a:p>
            <a:pPr algn="ctr"/>
            <a:r>
              <a:rPr lang="en-US" sz="1400" dirty="0">
                <a:solidFill>
                  <a:schemeClr val="bg1"/>
                </a:solidFill>
              </a:rPr>
              <a:t>AWS Tools and SDKs</a:t>
            </a:r>
          </a:p>
        </p:txBody>
      </p:sp>
      <p:pic>
        <p:nvPicPr>
          <p:cNvPr id="33" name="Graphic 32">
            <a:extLst>
              <a:ext uri="{FF2B5EF4-FFF2-40B4-BE49-F238E27FC236}">
                <a16:creationId xmlns:a16="http://schemas.microsoft.com/office/drawing/2014/main" id="{D7BF7ABF-8FB3-AC43-BA5F-3867A74477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1949" y="1255470"/>
            <a:ext cx="711200" cy="711200"/>
          </a:xfrm>
          <a:prstGeom prst="rect">
            <a:avLst/>
          </a:prstGeom>
        </p:spPr>
      </p:pic>
      <p:pic>
        <p:nvPicPr>
          <p:cNvPr id="12" name="Graphic 11">
            <a:extLst>
              <a:ext uri="{FF2B5EF4-FFF2-40B4-BE49-F238E27FC236}">
                <a16:creationId xmlns:a16="http://schemas.microsoft.com/office/drawing/2014/main" id="{3ED1F5C6-BEC0-8346-8DA6-F36DC5FB82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58259" y="2556601"/>
            <a:ext cx="711200" cy="711200"/>
          </a:xfrm>
          <a:prstGeom prst="rect">
            <a:avLst/>
          </a:prstGeom>
        </p:spPr>
      </p:pic>
      <p:pic>
        <p:nvPicPr>
          <p:cNvPr id="17" name="Graphic 16">
            <a:extLst>
              <a:ext uri="{FF2B5EF4-FFF2-40B4-BE49-F238E27FC236}">
                <a16:creationId xmlns:a16="http://schemas.microsoft.com/office/drawing/2014/main" id="{D28DFE31-3EAE-D544-AE28-6C5FBBD3D3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9436" y="2540036"/>
            <a:ext cx="711200" cy="711200"/>
          </a:xfrm>
          <a:prstGeom prst="rect">
            <a:avLst/>
          </a:prstGeom>
        </p:spPr>
      </p:pic>
      <p:pic>
        <p:nvPicPr>
          <p:cNvPr id="19" name="Graphic 18">
            <a:extLst>
              <a:ext uri="{FF2B5EF4-FFF2-40B4-BE49-F238E27FC236}">
                <a16:creationId xmlns:a16="http://schemas.microsoft.com/office/drawing/2014/main" id="{9A6002BA-9D17-284E-9CE9-5CFD209707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85880" y="2556601"/>
            <a:ext cx="711200" cy="711200"/>
          </a:xfrm>
          <a:prstGeom prst="rect">
            <a:avLst/>
          </a:prstGeom>
        </p:spPr>
      </p:pic>
      <p:pic>
        <p:nvPicPr>
          <p:cNvPr id="21" name="Graphic 20">
            <a:extLst>
              <a:ext uri="{FF2B5EF4-FFF2-40B4-BE49-F238E27FC236}">
                <a16:creationId xmlns:a16="http://schemas.microsoft.com/office/drawing/2014/main" id="{3096A276-6152-504E-820B-8A0CF9B8BD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51949" y="2556601"/>
            <a:ext cx="711200" cy="711200"/>
          </a:xfrm>
          <a:prstGeom prst="rect">
            <a:avLst/>
          </a:prstGeom>
        </p:spPr>
      </p:pic>
      <p:sp>
        <p:nvSpPr>
          <p:cNvPr id="34" name="Text Placeholder 3">
            <a:extLst>
              <a:ext uri="{FF2B5EF4-FFF2-40B4-BE49-F238E27FC236}">
                <a16:creationId xmlns:a16="http://schemas.microsoft.com/office/drawing/2014/main" id="{E4343F27-AFF8-8742-A32D-7C673286F666}"/>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2462882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53</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a:xfrm>
            <a:off x="202294" y="390334"/>
            <a:ext cx="6532780" cy="559397"/>
          </a:xfrm>
        </p:spPr>
        <p:txBody>
          <a:bodyPr/>
          <a:lstStyle/>
          <a:p>
            <a:r>
              <a:rPr lang="en-US" dirty="0"/>
              <a:t>Developer Tools</a:t>
            </a:r>
          </a:p>
        </p:txBody>
      </p:sp>
      <p:sp>
        <p:nvSpPr>
          <p:cNvPr id="9" name="TextBox 8">
            <a:extLst>
              <a:ext uri="{FF2B5EF4-FFF2-40B4-BE49-F238E27FC236}">
                <a16:creationId xmlns:a16="http://schemas.microsoft.com/office/drawing/2014/main" id="{F0DA3940-85A3-3343-A668-675C4E2C0512}"/>
              </a:ext>
            </a:extLst>
          </p:cNvPr>
          <p:cNvSpPr txBox="1"/>
          <p:nvPr/>
        </p:nvSpPr>
        <p:spPr>
          <a:xfrm>
            <a:off x="1755498" y="2005473"/>
            <a:ext cx="2301904" cy="307777"/>
          </a:xfrm>
          <a:prstGeom prst="rect">
            <a:avLst/>
          </a:prstGeom>
          <a:noFill/>
        </p:spPr>
        <p:txBody>
          <a:bodyPr wrap="square" rtlCol="0">
            <a:spAutoFit/>
          </a:bodyPr>
          <a:lstStyle/>
          <a:p>
            <a:pPr algn="ctr"/>
            <a:r>
              <a:rPr lang="en-US" sz="1400" dirty="0">
                <a:solidFill>
                  <a:schemeClr val="bg1"/>
                </a:solidFill>
              </a:rPr>
              <a:t>AWS X-Ray</a:t>
            </a:r>
          </a:p>
        </p:txBody>
      </p:sp>
      <p:sp>
        <p:nvSpPr>
          <p:cNvPr id="13" name="TextBox 12">
            <a:extLst>
              <a:ext uri="{FF2B5EF4-FFF2-40B4-BE49-F238E27FC236}">
                <a16:creationId xmlns:a16="http://schemas.microsoft.com/office/drawing/2014/main" id="{1FAE541B-4AF8-8345-AB0B-10C408B6227D}"/>
              </a:ext>
            </a:extLst>
          </p:cNvPr>
          <p:cNvSpPr txBox="1"/>
          <p:nvPr/>
        </p:nvSpPr>
        <p:spPr>
          <a:xfrm>
            <a:off x="1755498" y="3377073"/>
            <a:ext cx="2301904" cy="307777"/>
          </a:xfrm>
          <a:prstGeom prst="rect">
            <a:avLst/>
          </a:prstGeom>
          <a:noFill/>
        </p:spPr>
        <p:txBody>
          <a:bodyPr wrap="square" rtlCol="0">
            <a:spAutoFit/>
          </a:bodyPr>
          <a:lstStyle/>
          <a:p>
            <a:pPr algn="ctr"/>
            <a:r>
              <a:rPr lang="en-US" sz="1400" dirty="0">
                <a:solidFill>
                  <a:schemeClr val="bg1"/>
                </a:solidFill>
              </a:rPr>
              <a:t>AWS X-Ray</a:t>
            </a:r>
          </a:p>
        </p:txBody>
      </p:sp>
      <p:pic>
        <p:nvPicPr>
          <p:cNvPr id="15" name="Graphic 14">
            <a:extLst>
              <a:ext uri="{FF2B5EF4-FFF2-40B4-BE49-F238E27FC236}">
                <a16:creationId xmlns:a16="http://schemas.microsoft.com/office/drawing/2014/main" id="{FBF86D52-C48B-5742-B3CE-A243F51019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5656" y="1199890"/>
            <a:ext cx="711200" cy="711200"/>
          </a:xfrm>
          <a:prstGeom prst="rect">
            <a:avLst/>
          </a:prstGeom>
        </p:spPr>
      </p:pic>
      <p:pic>
        <p:nvPicPr>
          <p:cNvPr id="6" name="Graphic 5">
            <a:extLst>
              <a:ext uri="{FF2B5EF4-FFF2-40B4-BE49-F238E27FC236}">
                <a16:creationId xmlns:a16="http://schemas.microsoft.com/office/drawing/2014/main" id="{FAC834DD-B607-9842-A49F-6F8C8223F8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5656" y="2611232"/>
            <a:ext cx="711200" cy="711200"/>
          </a:xfrm>
          <a:prstGeom prst="rect">
            <a:avLst/>
          </a:prstGeom>
        </p:spPr>
      </p:pic>
      <p:sp>
        <p:nvSpPr>
          <p:cNvPr id="11" name="Text Placeholder 3">
            <a:extLst>
              <a:ext uri="{FF2B5EF4-FFF2-40B4-BE49-F238E27FC236}">
                <a16:creationId xmlns:a16="http://schemas.microsoft.com/office/drawing/2014/main" id="{042ADABB-EFBF-2446-9A99-A01931CD2BD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3/3</a:t>
            </a:r>
          </a:p>
        </p:txBody>
      </p:sp>
    </p:spTree>
    <p:extLst>
      <p:ext uri="{BB962C8B-B14F-4D97-AF65-F5344CB8AC3E}">
        <p14:creationId xmlns:p14="http://schemas.microsoft.com/office/powerpoint/2010/main" val="4261169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End User Computing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54</a:t>
            </a:fld>
            <a:endParaRPr lang="en-US" dirty="0"/>
          </a:p>
        </p:txBody>
      </p:sp>
      <p:pic>
        <p:nvPicPr>
          <p:cNvPr id="7" name="Graphic 6">
            <a:extLst>
              <a:ext uri="{FF2B5EF4-FFF2-40B4-BE49-F238E27FC236}">
                <a16:creationId xmlns:a16="http://schemas.microsoft.com/office/drawing/2014/main" id="{61A16492-43B7-4A4F-805F-18F05F2BF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5" name="Graphic 4">
            <a:extLst>
              <a:ext uri="{FF2B5EF4-FFF2-40B4-BE49-F238E27FC236}">
                <a16:creationId xmlns:a16="http://schemas.microsoft.com/office/drawing/2014/main" id="{81B46469-F37F-924A-9898-2011EABA6E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3226525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61BF6-D07E-BF40-8DAF-421C11337D60}"/>
              </a:ext>
            </a:extLst>
          </p:cNvPr>
          <p:cNvSpPr>
            <a:spLocks noGrp="1"/>
          </p:cNvSpPr>
          <p:nvPr>
            <p:ph type="sldNum" sz="quarter" idx="10"/>
          </p:nvPr>
        </p:nvSpPr>
        <p:spPr/>
        <p:txBody>
          <a:bodyPr/>
          <a:lstStyle/>
          <a:p>
            <a:fld id="{0E0E0192-C642-4D4F-AE82-A0D0DC02E26B}" type="slidenum">
              <a:rPr lang="en-US" smtClean="0"/>
              <a:t>55</a:t>
            </a:fld>
            <a:endParaRPr lang="en-US" dirty="0"/>
          </a:p>
        </p:txBody>
      </p:sp>
      <p:sp>
        <p:nvSpPr>
          <p:cNvPr id="3" name="Title 2">
            <a:extLst>
              <a:ext uri="{FF2B5EF4-FFF2-40B4-BE49-F238E27FC236}">
                <a16:creationId xmlns:a16="http://schemas.microsoft.com/office/drawing/2014/main" id="{95DB2E77-1525-C545-8B66-7D9715927FE8}"/>
              </a:ext>
            </a:extLst>
          </p:cNvPr>
          <p:cNvSpPr>
            <a:spLocks noGrp="1"/>
          </p:cNvSpPr>
          <p:nvPr>
            <p:ph type="title"/>
          </p:nvPr>
        </p:nvSpPr>
        <p:spPr>
          <a:xfrm>
            <a:off x="202294" y="390334"/>
            <a:ext cx="6532780" cy="559397"/>
          </a:xfrm>
        </p:spPr>
        <p:txBody>
          <a:bodyPr/>
          <a:lstStyle/>
          <a:p>
            <a:r>
              <a:rPr lang="en-US" dirty="0"/>
              <a:t>End User Computing</a:t>
            </a:r>
          </a:p>
        </p:txBody>
      </p:sp>
      <p:sp>
        <p:nvSpPr>
          <p:cNvPr id="5" name="TextBox 4">
            <a:extLst>
              <a:ext uri="{FF2B5EF4-FFF2-40B4-BE49-F238E27FC236}">
                <a16:creationId xmlns:a16="http://schemas.microsoft.com/office/drawing/2014/main" id="{B403A4EE-1F9E-4244-9DA7-FC109922E112}"/>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AppStream</a:t>
            </a:r>
            <a:r>
              <a:rPr lang="en-US" sz="1400" dirty="0">
                <a:solidFill>
                  <a:schemeClr val="bg1"/>
                </a:solidFill>
              </a:rPr>
              <a:t> 2.0</a:t>
            </a:r>
          </a:p>
        </p:txBody>
      </p:sp>
      <p:cxnSp>
        <p:nvCxnSpPr>
          <p:cNvPr id="6" name="Straight Connector 5">
            <a:extLst>
              <a:ext uri="{FF2B5EF4-FFF2-40B4-BE49-F238E27FC236}">
                <a16:creationId xmlns:a16="http://schemas.microsoft.com/office/drawing/2014/main" id="{124E4AEB-4D70-664B-9B96-0AEE605757D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FBA7C8-5CB2-194F-A191-A4CCC9397BEC}"/>
              </a:ext>
            </a:extLst>
          </p:cNvPr>
          <p:cNvSpPr txBox="1"/>
          <p:nvPr/>
        </p:nvSpPr>
        <p:spPr>
          <a:xfrm>
            <a:off x="4181709" y="20054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WorkSpaces</a:t>
            </a:r>
            <a:endParaRPr lang="en-US" sz="1400" dirty="0">
              <a:solidFill>
                <a:schemeClr val="bg1"/>
              </a:solidFill>
            </a:endParaRPr>
          </a:p>
        </p:txBody>
      </p:sp>
      <p:sp>
        <p:nvSpPr>
          <p:cNvPr id="10" name="TextBox 9">
            <a:extLst>
              <a:ext uri="{FF2B5EF4-FFF2-40B4-BE49-F238E27FC236}">
                <a16:creationId xmlns:a16="http://schemas.microsoft.com/office/drawing/2014/main" id="{2DA7ABF8-74DA-EC49-A017-FE27A0207651}"/>
              </a:ext>
            </a:extLst>
          </p:cNvPr>
          <p:cNvSpPr txBox="1"/>
          <p:nvPr/>
        </p:nvSpPr>
        <p:spPr>
          <a:xfrm>
            <a:off x="1873406" y="3377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AppStream</a:t>
            </a:r>
            <a:r>
              <a:rPr lang="en-US" sz="1400" dirty="0">
                <a:solidFill>
                  <a:schemeClr val="bg1"/>
                </a:solidFill>
              </a:rPr>
              <a:t> 2.0</a:t>
            </a:r>
          </a:p>
        </p:txBody>
      </p:sp>
      <p:sp>
        <p:nvSpPr>
          <p:cNvPr id="11" name="TextBox 10">
            <a:extLst>
              <a:ext uri="{FF2B5EF4-FFF2-40B4-BE49-F238E27FC236}">
                <a16:creationId xmlns:a16="http://schemas.microsoft.com/office/drawing/2014/main" id="{699442C3-370C-C44F-847C-DF6E4E72EA7A}"/>
              </a:ext>
            </a:extLst>
          </p:cNvPr>
          <p:cNvSpPr txBox="1"/>
          <p:nvPr/>
        </p:nvSpPr>
        <p:spPr>
          <a:xfrm>
            <a:off x="4181709" y="3377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WorkSpaces</a:t>
            </a:r>
            <a:endParaRPr lang="en-US" sz="1400" dirty="0">
              <a:solidFill>
                <a:schemeClr val="bg1"/>
              </a:solidFill>
            </a:endParaRPr>
          </a:p>
        </p:txBody>
      </p:sp>
      <p:pic>
        <p:nvPicPr>
          <p:cNvPr id="15" name="Graphic 14">
            <a:extLst>
              <a:ext uri="{FF2B5EF4-FFF2-40B4-BE49-F238E27FC236}">
                <a16:creationId xmlns:a16="http://schemas.microsoft.com/office/drawing/2014/main" id="{04D91E5A-9F68-E347-BA8B-E00B2B2546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94523"/>
            <a:ext cx="711200" cy="711200"/>
          </a:xfrm>
          <a:prstGeom prst="rect">
            <a:avLst/>
          </a:prstGeom>
        </p:spPr>
      </p:pic>
      <p:pic>
        <p:nvPicPr>
          <p:cNvPr id="19" name="Graphic 18">
            <a:extLst>
              <a:ext uri="{FF2B5EF4-FFF2-40B4-BE49-F238E27FC236}">
                <a16:creationId xmlns:a16="http://schemas.microsoft.com/office/drawing/2014/main" id="{CA573D26-F2B0-E641-8C44-8CB6051179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7061" y="1194523"/>
            <a:ext cx="711200" cy="711200"/>
          </a:xfrm>
          <a:prstGeom prst="rect">
            <a:avLst/>
          </a:prstGeom>
        </p:spPr>
      </p:pic>
      <p:pic>
        <p:nvPicPr>
          <p:cNvPr id="14" name="Graphic 13">
            <a:extLst>
              <a:ext uri="{FF2B5EF4-FFF2-40B4-BE49-F238E27FC236}">
                <a16:creationId xmlns:a16="http://schemas.microsoft.com/office/drawing/2014/main" id="{CDC513EC-4E9F-ED47-B02A-7D43D8C6AA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8758" y="2605865"/>
            <a:ext cx="711200" cy="711200"/>
          </a:xfrm>
          <a:prstGeom prst="rect">
            <a:avLst/>
          </a:prstGeom>
        </p:spPr>
      </p:pic>
      <p:pic>
        <p:nvPicPr>
          <p:cNvPr id="18" name="Graphic 17">
            <a:extLst>
              <a:ext uri="{FF2B5EF4-FFF2-40B4-BE49-F238E27FC236}">
                <a16:creationId xmlns:a16="http://schemas.microsoft.com/office/drawing/2014/main" id="{E9489935-7292-A849-80E8-8E817587D6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7187" y="2616923"/>
            <a:ext cx="711200" cy="711200"/>
          </a:xfrm>
          <a:prstGeom prst="rect">
            <a:avLst/>
          </a:prstGeom>
        </p:spPr>
      </p:pic>
      <p:sp>
        <p:nvSpPr>
          <p:cNvPr id="21" name="Text Placeholder 3">
            <a:extLst>
              <a:ext uri="{FF2B5EF4-FFF2-40B4-BE49-F238E27FC236}">
                <a16:creationId xmlns:a16="http://schemas.microsoft.com/office/drawing/2014/main" id="{04F664C4-92EF-AD45-910B-CFCB6919EBF7}"/>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cxnSp>
        <p:nvCxnSpPr>
          <p:cNvPr id="23" name="Straight Connector 22">
            <a:extLst>
              <a:ext uri="{FF2B5EF4-FFF2-40B4-BE49-F238E27FC236}">
                <a16:creationId xmlns:a16="http://schemas.microsoft.com/office/drawing/2014/main" id="{85BB3E9A-CD78-4A4C-A466-B4DB0294D650}"/>
              </a:ext>
            </a:extLst>
          </p:cNvPr>
          <p:cNvCxnSpPr>
            <a:cxnSpLocks/>
          </p:cNvCxnSpPr>
          <p:nvPr/>
        </p:nvCxnSpPr>
        <p:spPr>
          <a:xfrm>
            <a:off x="651013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5F04D8C-C83C-9148-9A38-D2873EF47B22}"/>
              </a:ext>
            </a:extLst>
          </p:cNvPr>
          <p:cNvSpPr txBox="1"/>
          <p:nvPr/>
        </p:nvSpPr>
        <p:spPr>
          <a:xfrm>
            <a:off x="6516534" y="20054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WorkLink</a:t>
            </a:r>
            <a:endParaRPr lang="en-US" sz="1400" dirty="0">
              <a:solidFill>
                <a:schemeClr val="bg1"/>
              </a:solidFill>
            </a:endParaRPr>
          </a:p>
        </p:txBody>
      </p:sp>
      <p:sp>
        <p:nvSpPr>
          <p:cNvPr id="25" name="TextBox 24">
            <a:extLst>
              <a:ext uri="{FF2B5EF4-FFF2-40B4-BE49-F238E27FC236}">
                <a16:creationId xmlns:a16="http://schemas.microsoft.com/office/drawing/2014/main" id="{C336B7B9-6A93-5B4D-8C55-1B86713AA312}"/>
              </a:ext>
            </a:extLst>
          </p:cNvPr>
          <p:cNvSpPr txBox="1"/>
          <p:nvPr/>
        </p:nvSpPr>
        <p:spPr>
          <a:xfrm>
            <a:off x="6516534" y="3377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WorkLink</a:t>
            </a:r>
            <a:endParaRPr lang="en-US" sz="1400" dirty="0">
              <a:solidFill>
                <a:schemeClr val="bg1"/>
              </a:solidFill>
            </a:endParaRPr>
          </a:p>
        </p:txBody>
      </p:sp>
      <p:cxnSp>
        <p:nvCxnSpPr>
          <p:cNvPr id="28" name="Straight Connector 27">
            <a:extLst>
              <a:ext uri="{FF2B5EF4-FFF2-40B4-BE49-F238E27FC236}">
                <a16:creationId xmlns:a16="http://schemas.microsoft.com/office/drawing/2014/main" id="{60898A17-868A-384A-AE6A-B151BD320FF2}"/>
              </a:ext>
            </a:extLst>
          </p:cNvPr>
          <p:cNvCxnSpPr>
            <a:cxnSpLocks/>
          </p:cNvCxnSpPr>
          <p:nvPr/>
        </p:nvCxnSpPr>
        <p:spPr>
          <a:xfrm>
            <a:off x="892415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5933404-0805-0B4F-AAFC-30671789D804}"/>
              </a:ext>
            </a:extLst>
          </p:cNvPr>
          <p:cNvSpPr txBox="1"/>
          <p:nvPr/>
        </p:nvSpPr>
        <p:spPr>
          <a:xfrm>
            <a:off x="8930550" y="20054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WorkDocs</a:t>
            </a:r>
            <a:endParaRPr lang="en-US" sz="1400" dirty="0">
              <a:solidFill>
                <a:schemeClr val="bg1"/>
              </a:solidFill>
            </a:endParaRPr>
          </a:p>
        </p:txBody>
      </p:sp>
      <p:sp>
        <p:nvSpPr>
          <p:cNvPr id="30" name="TextBox 29">
            <a:extLst>
              <a:ext uri="{FF2B5EF4-FFF2-40B4-BE49-F238E27FC236}">
                <a16:creationId xmlns:a16="http://schemas.microsoft.com/office/drawing/2014/main" id="{38A25416-4008-564A-83F3-4F3348DB2304}"/>
              </a:ext>
            </a:extLst>
          </p:cNvPr>
          <p:cNvSpPr txBox="1"/>
          <p:nvPr/>
        </p:nvSpPr>
        <p:spPr>
          <a:xfrm>
            <a:off x="8930550" y="3377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WorkDocs</a:t>
            </a:r>
            <a:endParaRPr lang="en-US" sz="1400" dirty="0">
              <a:solidFill>
                <a:schemeClr val="bg1"/>
              </a:solidFill>
            </a:endParaRPr>
          </a:p>
        </p:txBody>
      </p:sp>
      <p:pic>
        <p:nvPicPr>
          <p:cNvPr id="7" name="Graphic 6">
            <a:extLst>
              <a:ext uri="{FF2B5EF4-FFF2-40B4-BE49-F238E27FC236}">
                <a16:creationId xmlns:a16="http://schemas.microsoft.com/office/drawing/2014/main" id="{D2D89428-DAAD-0748-8CAE-D7A8EC667F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25900" y="2593380"/>
            <a:ext cx="711200" cy="711200"/>
          </a:xfrm>
          <a:prstGeom prst="rect">
            <a:avLst/>
          </a:prstGeom>
        </p:spPr>
      </p:pic>
      <p:pic>
        <p:nvPicPr>
          <p:cNvPr id="12" name="Graphic 11">
            <a:extLst>
              <a:ext uri="{FF2B5EF4-FFF2-40B4-BE49-F238E27FC236}">
                <a16:creationId xmlns:a16="http://schemas.microsoft.com/office/drawing/2014/main" id="{71E8A147-9249-5040-8FB3-065D2EE426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5900" y="1194523"/>
            <a:ext cx="711200" cy="711200"/>
          </a:xfrm>
          <a:prstGeom prst="rect">
            <a:avLst/>
          </a:prstGeom>
        </p:spPr>
      </p:pic>
      <p:pic>
        <p:nvPicPr>
          <p:cNvPr id="33" name="Graphic 32">
            <a:extLst>
              <a:ext uri="{FF2B5EF4-FFF2-40B4-BE49-F238E27FC236}">
                <a16:creationId xmlns:a16="http://schemas.microsoft.com/office/drawing/2014/main" id="{A34EFA88-0CB0-134B-9461-F1922B2FCB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99091" y="2605865"/>
            <a:ext cx="711200" cy="711200"/>
          </a:xfrm>
          <a:prstGeom prst="rect">
            <a:avLst/>
          </a:prstGeom>
        </p:spPr>
      </p:pic>
      <p:pic>
        <p:nvPicPr>
          <p:cNvPr id="35" name="Graphic 34">
            <a:extLst>
              <a:ext uri="{FF2B5EF4-FFF2-40B4-BE49-F238E27FC236}">
                <a16:creationId xmlns:a16="http://schemas.microsoft.com/office/drawing/2014/main" id="{CCD62EE3-CF9B-9342-899B-2DF3EF95F4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11885" y="1194523"/>
            <a:ext cx="711200" cy="711200"/>
          </a:xfrm>
          <a:prstGeom prst="rect">
            <a:avLst/>
          </a:prstGeom>
        </p:spPr>
      </p:pic>
    </p:spTree>
    <p:extLst>
      <p:ext uri="{BB962C8B-B14F-4D97-AF65-F5344CB8AC3E}">
        <p14:creationId xmlns:p14="http://schemas.microsoft.com/office/powerpoint/2010/main" val="1498378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Game Tech</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56</a:t>
            </a:fld>
            <a:endParaRPr lang="en-US" dirty="0"/>
          </a:p>
        </p:txBody>
      </p:sp>
      <p:pic>
        <p:nvPicPr>
          <p:cNvPr id="7" name="Graphic 6">
            <a:extLst>
              <a:ext uri="{FF2B5EF4-FFF2-40B4-BE49-F238E27FC236}">
                <a16:creationId xmlns:a16="http://schemas.microsoft.com/office/drawing/2014/main" id="{50637C57-9DB4-1947-B7EA-613E3785AF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2280621"/>
            <a:ext cx="952500" cy="952500"/>
          </a:xfrm>
          <a:prstGeom prst="rect">
            <a:avLst/>
          </a:prstGeom>
        </p:spPr>
      </p:pic>
      <p:pic>
        <p:nvPicPr>
          <p:cNvPr id="5" name="Graphic 4">
            <a:extLst>
              <a:ext uri="{FF2B5EF4-FFF2-40B4-BE49-F238E27FC236}">
                <a16:creationId xmlns:a16="http://schemas.microsoft.com/office/drawing/2014/main" id="{A00B96A9-FAA1-A442-8A7D-2D87CADE9E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3533698"/>
            <a:ext cx="952500" cy="952500"/>
          </a:xfrm>
          <a:prstGeom prst="rect">
            <a:avLst/>
          </a:prstGeom>
        </p:spPr>
      </p:pic>
    </p:spTree>
    <p:extLst>
      <p:ext uri="{BB962C8B-B14F-4D97-AF65-F5344CB8AC3E}">
        <p14:creationId xmlns:p14="http://schemas.microsoft.com/office/powerpoint/2010/main" val="3484541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F9F8E-5D00-BA42-B9DB-16B6523B725D}"/>
              </a:ext>
            </a:extLst>
          </p:cNvPr>
          <p:cNvSpPr>
            <a:spLocks noGrp="1"/>
          </p:cNvSpPr>
          <p:nvPr>
            <p:ph type="sldNum" sz="quarter" idx="10"/>
          </p:nvPr>
        </p:nvSpPr>
        <p:spPr/>
        <p:txBody>
          <a:bodyPr/>
          <a:lstStyle/>
          <a:p>
            <a:fld id="{0E0E0192-C642-4D4F-AE82-A0D0DC02E26B}" type="slidenum">
              <a:rPr lang="en-US" smtClean="0"/>
              <a:t>57</a:t>
            </a:fld>
            <a:endParaRPr lang="en-US" dirty="0"/>
          </a:p>
        </p:txBody>
      </p:sp>
      <p:sp>
        <p:nvSpPr>
          <p:cNvPr id="3" name="Title 2">
            <a:extLst>
              <a:ext uri="{FF2B5EF4-FFF2-40B4-BE49-F238E27FC236}">
                <a16:creationId xmlns:a16="http://schemas.microsoft.com/office/drawing/2014/main" id="{E5A87177-9CF7-F94E-BD3E-F2C45137E118}"/>
              </a:ext>
            </a:extLst>
          </p:cNvPr>
          <p:cNvSpPr>
            <a:spLocks noGrp="1"/>
          </p:cNvSpPr>
          <p:nvPr>
            <p:ph type="title"/>
          </p:nvPr>
        </p:nvSpPr>
        <p:spPr>
          <a:xfrm>
            <a:off x="202294" y="390334"/>
            <a:ext cx="6532780" cy="559397"/>
          </a:xfrm>
        </p:spPr>
        <p:txBody>
          <a:bodyPr/>
          <a:lstStyle/>
          <a:p>
            <a:r>
              <a:rPr lang="en-US" dirty="0"/>
              <a:t>Game Tech</a:t>
            </a:r>
          </a:p>
        </p:txBody>
      </p:sp>
      <p:sp>
        <p:nvSpPr>
          <p:cNvPr id="5" name="TextBox 4">
            <a:extLst>
              <a:ext uri="{FF2B5EF4-FFF2-40B4-BE49-F238E27FC236}">
                <a16:creationId xmlns:a16="http://schemas.microsoft.com/office/drawing/2014/main" id="{17E690D1-7A1C-CB46-8903-7D9C14A25D4C}"/>
              </a:ext>
            </a:extLst>
          </p:cNvPr>
          <p:cNvSpPr txBox="1"/>
          <p:nvPr/>
        </p:nvSpPr>
        <p:spPr>
          <a:xfrm>
            <a:off x="1873406" y="1963166"/>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GameLift</a:t>
            </a:r>
            <a:endParaRPr lang="en-US" sz="1400" dirty="0">
              <a:solidFill>
                <a:schemeClr val="bg1"/>
              </a:solidFill>
            </a:endParaRPr>
          </a:p>
        </p:txBody>
      </p:sp>
      <p:sp>
        <p:nvSpPr>
          <p:cNvPr id="10" name="TextBox 9">
            <a:extLst>
              <a:ext uri="{FF2B5EF4-FFF2-40B4-BE49-F238E27FC236}">
                <a16:creationId xmlns:a16="http://schemas.microsoft.com/office/drawing/2014/main" id="{516F9266-313A-7A4B-BC6A-2FAE7480496E}"/>
              </a:ext>
            </a:extLst>
          </p:cNvPr>
          <p:cNvSpPr txBox="1"/>
          <p:nvPr/>
        </p:nvSpPr>
        <p:spPr>
          <a:xfrm>
            <a:off x="1873406" y="330388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GameLift</a:t>
            </a:r>
            <a:endParaRPr lang="en-US" sz="1400" dirty="0">
              <a:solidFill>
                <a:schemeClr val="bg1"/>
              </a:solidFill>
            </a:endParaRPr>
          </a:p>
        </p:txBody>
      </p:sp>
      <p:pic>
        <p:nvPicPr>
          <p:cNvPr id="15" name="Graphic 14">
            <a:extLst>
              <a:ext uri="{FF2B5EF4-FFF2-40B4-BE49-F238E27FC236}">
                <a16:creationId xmlns:a16="http://schemas.microsoft.com/office/drawing/2014/main" id="{1B640AEA-E991-D54E-B249-998C0A262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51966"/>
            <a:ext cx="711200" cy="711200"/>
          </a:xfrm>
          <a:prstGeom prst="rect">
            <a:avLst/>
          </a:prstGeom>
        </p:spPr>
      </p:pic>
      <p:pic>
        <p:nvPicPr>
          <p:cNvPr id="11" name="Graphic 10">
            <a:extLst>
              <a:ext uri="{FF2B5EF4-FFF2-40B4-BE49-F238E27FC236}">
                <a16:creationId xmlns:a16="http://schemas.microsoft.com/office/drawing/2014/main" id="{1BFAEF5C-0444-7D46-AD6B-78E78DC68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2543766"/>
            <a:ext cx="711200" cy="711200"/>
          </a:xfrm>
          <a:prstGeom prst="rect">
            <a:avLst/>
          </a:prstGeom>
        </p:spPr>
      </p:pic>
      <p:sp>
        <p:nvSpPr>
          <p:cNvPr id="14" name="Text Placeholder 3">
            <a:extLst>
              <a:ext uri="{FF2B5EF4-FFF2-40B4-BE49-F238E27FC236}">
                <a16:creationId xmlns:a16="http://schemas.microsoft.com/office/drawing/2014/main" id="{CF29D537-FF5C-C146-B1CD-768490A464ED}"/>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Tree>
    <p:extLst>
      <p:ext uri="{BB962C8B-B14F-4D97-AF65-F5344CB8AC3E}">
        <p14:creationId xmlns:p14="http://schemas.microsoft.com/office/powerpoint/2010/main" val="304172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Internet of Things</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58</a:t>
            </a:fld>
            <a:endParaRPr lang="en-US" dirty="0"/>
          </a:p>
        </p:txBody>
      </p:sp>
      <p:pic>
        <p:nvPicPr>
          <p:cNvPr id="6" name="Graphic 5">
            <a:extLst>
              <a:ext uri="{FF2B5EF4-FFF2-40B4-BE49-F238E27FC236}">
                <a16:creationId xmlns:a16="http://schemas.microsoft.com/office/drawing/2014/main" id="{BF170A4D-3F4B-DF44-9D72-145B5BFCAD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5" name="Graphic 4">
            <a:extLst>
              <a:ext uri="{FF2B5EF4-FFF2-40B4-BE49-F238E27FC236}">
                <a16:creationId xmlns:a16="http://schemas.microsoft.com/office/drawing/2014/main" id="{316039BF-9B72-054E-B776-37DD8C164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874013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59</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959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FreeRTOS</a:t>
            </a:r>
            <a:endParaRPr lang="en-US" sz="1400" dirty="0">
              <a:solidFill>
                <a:schemeClr val="bg1"/>
              </a:solidFill>
            </a:endParaRP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959073"/>
            <a:ext cx="2301904" cy="307777"/>
          </a:xfrm>
          <a:prstGeom prst="rect">
            <a:avLst/>
          </a:prstGeom>
          <a:noFill/>
        </p:spPr>
        <p:txBody>
          <a:bodyPr wrap="square" rtlCol="0">
            <a:spAutoFit/>
          </a:bodyPr>
          <a:lstStyle/>
          <a:p>
            <a:pPr algn="ctr"/>
            <a:r>
              <a:rPr lang="en-US" sz="1400" dirty="0">
                <a:solidFill>
                  <a:schemeClr val="bg1"/>
                </a:solidFill>
              </a:rPr>
              <a:t>AWS IoT 1-Click</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959073"/>
            <a:ext cx="2301904" cy="307777"/>
          </a:xfrm>
          <a:prstGeom prst="rect">
            <a:avLst/>
          </a:prstGeom>
          <a:noFill/>
        </p:spPr>
        <p:txBody>
          <a:bodyPr wrap="square" rtlCol="0">
            <a:spAutoFit/>
          </a:bodyPr>
          <a:lstStyle/>
          <a:p>
            <a:pPr algn="ctr"/>
            <a:r>
              <a:rPr lang="en-US" sz="1400" dirty="0">
                <a:solidFill>
                  <a:schemeClr val="bg1"/>
                </a:solidFill>
              </a:rPr>
              <a:t>AWS IoT Analytics</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959073"/>
            <a:ext cx="2301904" cy="307777"/>
          </a:xfrm>
          <a:prstGeom prst="rect">
            <a:avLst/>
          </a:prstGeom>
          <a:noFill/>
        </p:spPr>
        <p:txBody>
          <a:bodyPr wrap="square" rtlCol="0">
            <a:spAutoFit/>
          </a:bodyPr>
          <a:lstStyle/>
          <a:p>
            <a:pPr algn="ctr"/>
            <a:r>
              <a:rPr lang="en-US" sz="1400" dirty="0">
                <a:solidFill>
                  <a:schemeClr val="bg1"/>
                </a:solidFill>
              </a:rPr>
              <a:t>AWS IoT Button</a:t>
            </a:r>
          </a:p>
        </p:txBody>
      </p:sp>
      <p:sp>
        <p:nvSpPr>
          <p:cNvPr id="12" name="TextBox 11">
            <a:extLst>
              <a:ext uri="{FF2B5EF4-FFF2-40B4-BE49-F238E27FC236}">
                <a16:creationId xmlns:a16="http://schemas.microsoft.com/office/drawing/2014/main" id="{87E27525-EC59-2348-AD5C-572614D9E81B}"/>
              </a:ext>
            </a:extLst>
          </p:cNvPr>
          <p:cNvSpPr txBox="1"/>
          <p:nvPr/>
        </p:nvSpPr>
        <p:spPr>
          <a:xfrm>
            <a:off x="6674114" y="4285138"/>
            <a:ext cx="1269822" cy="307777"/>
          </a:xfrm>
          <a:prstGeom prst="rect">
            <a:avLst/>
          </a:prstGeom>
          <a:noFill/>
        </p:spPr>
        <p:txBody>
          <a:bodyPr wrap="square" rtlCol="0">
            <a:spAutoFit/>
          </a:bodyPr>
          <a:lstStyle/>
          <a:p>
            <a:pPr algn="ctr"/>
            <a:r>
              <a:rPr lang="en-US" sz="1400" dirty="0">
                <a:solidFill>
                  <a:schemeClr val="bg1"/>
                </a:solidFill>
              </a:rPr>
              <a:t>Channel</a:t>
            </a:r>
          </a:p>
        </p:txBody>
      </p:sp>
      <p:sp>
        <p:nvSpPr>
          <p:cNvPr id="13" name="TextBox 12">
            <a:extLst>
              <a:ext uri="{FF2B5EF4-FFF2-40B4-BE49-F238E27FC236}">
                <a16:creationId xmlns:a16="http://schemas.microsoft.com/office/drawing/2014/main" id="{2828FB36-96FA-4548-818F-5EF55EA3279C}"/>
              </a:ext>
            </a:extLst>
          </p:cNvPr>
          <p:cNvSpPr txBox="1"/>
          <p:nvPr/>
        </p:nvSpPr>
        <p:spPr>
          <a:xfrm>
            <a:off x="6674114" y="4912963"/>
            <a:ext cx="1269822" cy="307777"/>
          </a:xfrm>
          <a:prstGeom prst="rect">
            <a:avLst/>
          </a:prstGeom>
          <a:noFill/>
        </p:spPr>
        <p:txBody>
          <a:bodyPr wrap="square" rtlCol="0">
            <a:spAutoFit/>
          </a:bodyPr>
          <a:lstStyle/>
          <a:p>
            <a:pPr algn="ctr"/>
            <a:r>
              <a:rPr lang="en-US" sz="1400" dirty="0">
                <a:solidFill>
                  <a:schemeClr val="bg1"/>
                </a:solidFill>
              </a:rPr>
              <a:t>Pipeline</a:t>
            </a:r>
          </a:p>
        </p:txBody>
      </p:sp>
      <p:sp>
        <p:nvSpPr>
          <p:cNvPr id="14" name="TextBox 13">
            <a:extLst>
              <a:ext uri="{FF2B5EF4-FFF2-40B4-BE49-F238E27FC236}">
                <a16:creationId xmlns:a16="http://schemas.microsoft.com/office/drawing/2014/main" id="{80D36671-C277-E946-8B85-801684376722}"/>
              </a:ext>
            </a:extLst>
          </p:cNvPr>
          <p:cNvSpPr txBox="1"/>
          <p:nvPr/>
        </p:nvSpPr>
        <p:spPr>
          <a:xfrm>
            <a:off x="6674114" y="5751660"/>
            <a:ext cx="1269822" cy="307777"/>
          </a:xfrm>
          <a:prstGeom prst="rect">
            <a:avLst/>
          </a:prstGeom>
          <a:noFill/>
        </p:spPr>
        <p:txBody>
          <a:bodyPr wrap="square" rtlCol="0">
            <a:spAutoFit/>
          </a:bodyPr>
          <a:lstStyle/>
          <a:p>
            <a:pPr algn="ctr"/>
            <a:r>
              <a:rPr lang="en-US" sz="1400" dirty="0">
                <a:solidFill>
                  <a:schemeClr val="bg1"/>
                </a:solidFill>
              </a:rPr>
              <a:t>Data store</a:t>
            </a:r>
          </a:p>
        </p:txBody>
      </p:sp>
      <p:sp>
        <p:nvSpPr>
          <p:cNvPr id="15" name="TextBox 14">
            <a:extLst>
              <a:ext uri="{FF2B5EF4-FFF2-40B4-BE49-F238E27FC236}">
                <a16:creationId xmlns:a16="http://schemas.microsoft.com/office/drawing/2014/main" id="{050CEEB5-92F5-D345-9E97-544E5488FA57}"/>
              </a:ext>
            </a:extLst>
          </p:cNvPr>
          <p:cNvSpPr txBox="1"/>
          <p:nvPr/>
        </p:nvSpPr>
        <p:spPr>
          <a:xfrm>
            <a:off x="1873406" y="3277569"/>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FreeRTOS</a:t>
            </a:r>
            <a:endParaRPr lang="en-US" sz="1400" dirty="0">
              <a:solidFill>
                <a:schemeClr val="bg1"/>
              </a:solidFill>
            </a:endParaRPr>
          </a:p>
        </p:txBody>
      </p:sp>
      <p:sp>
        <p:nvSpPr>
          <p:cNvPr id="16" name="TextBox 15">
            <a:extLst>
              <a:ext uri="{FF2B5EF4-FFF2-40B4-BE49-F238E27FC236}">
                <a16:creationId xmlns:a16="http://schemas.microsoft.com/office/drawing/2014/main" id="{D8C5E0C7-79B7-C542-9729-CE1A48DC4E64}"/>
              </a:ext>
            </a:extLst>
          </p:cNvPr>
          <p:cNvSpPr txBox="1"/>
          <p:nvPr/>
        </p:nvSpPr>
        <p:spPr>
          <a:xfrm>
            <a:off x="4215162" y="3277569"/>
            <a:ext cx="2301904" cy="307777"/>
          </a:xfrm>
          <a:prstGeom prst="rect">
            <a:avLst/>
          </a:prstGeom>
          <a:noFill/>
        </p:spPr>
        <p:txBody>
          <a:bodyPr wrap="square" rtlCol="0">
            <a:spAutoFit/>
          </a:bodyPr>
          <a:lstStyle/>
          <a:p>
            <a:pPr algn="ctr"/>
            <a:r>
              <a:rPr lang="en-US" sz="1400" dirty="0">
                <a:solidFill>
                  <a:schemeClr val="bg1"/>
                </a:solidFill>
              </a:rPr>
              <a:t>AWS IoT 1-Click</a:t>
            </a:r>
          </a:p>
        </p:txBody>
      </p:sp>
      <p:sp>
        <p:nvSpPr>
          <p:cNvPr id="17" name="TextBox 16">
            <a:extLst>
              <a:ext uri="{FF2B5EF4-FFF2-40B4-BE49-F238E27FC236}">
                <a16:creationId xmlns:a16="http://schemas.microsoft.com/office/drawing/2014/main" id="{93ADA1A2-54CA-0342-9845-003C8349B79E}"/>
              </a:ext>
            </a:extLst>
          </p:cNvPr>
          <p:cNvSpPr txBox="1"/>
          <p:nvPr/>
        </p:nvSpPr>
        <p:spPr>
          <a:xfrm>
            <a:off x="6579221" y="3277569"/>
            <a:ext cx="2301904" cy="307777"/>
          </a:xfrm>
          <a:prstGeom prst="rect">
            <a:avLst/>
          </a:prstGeom>
          <a:noFill/>
        </p:spPr>
        <p:txBody>
          <a:bodyPr wrap="square" rtlCol="0">
            <a:spAutoFit/>
          </a:bodyPr>
          <a:lstStyle/>
          <a:p>
            <a:pPr algn="ctr"/>
            <a:r>
              <a:rPr lang="en-US" sz="1400" dirty="0">
                <a:solidFill>
                  <a:schemeClr val="bg1"/>
                </a:solidFill>
              </a:rPr>
              <a:t>AWS IoT Analytics</a:t>
            </a:r>
          </a:p>
        </p:txBody>
      </p:sp>
      <p:sp>
        <p:nvSpPr>
          <p:cNvPr id="18" name="TextBox 17">
            <a:extLst>
              <a:ext uri="{FF2B5EF4-FFF2-40B4-BE49-F238E27FC236}">
                <a16:creationId xmlns:a16="http://schemas.microsoft.com/office/drawing/2014/main" id="{DF6869F8-DD94-AC4C-AE22-65CC0DE00E89}"/>
              </a:ext>
            </a:extLst>
          </p:cNvPr>
          <p:cNvSpPr txBox="1"/>
          <p:nvPr/>
        </p:nvSpPr>
        <p:spPr>
          <a:xfrm>
            <a:off x="9088245" y="3277569"/>
            <a:ext cx="2301904" cy="307777"/>
          </a:xfrm>
          <a:prstGeom prst="rect">
            <a:avLst/>
          </a:prstGeom>
          <a:noFill/>
        </p:spPr>
        <p:txBody>
          <a:bodyPr wrap="square" rtlCol="0">
            <a:spAutoFit/>
          </a:bodyPr>
          <a:lstStyle/>
          <a:p>
            <a:pPr algn="ctr"/>
            <a:r>
              <a:rPr lang="en-US" sz="1400" dirty="0">
                <a:solidFill>
                  <a:schemeClr val="bg1"/>
                </a:solidFill>
              </a:rPr>
              <a:t>AWS IoT Button</a:t>
            </a:r>
          </a:p>
        </p:txBody>
      </p:sp>
      <p:pic>
        <p:nvPicPr>
          <p:cNvPr id="26" name="Graphic 25">
            <a:extLst>
              <a:ext uri="{FF2B5EF4-FFF2-40B4-BE49-F238E27FC236}">
                <a16:creationId xmlns:a16="http://schemas.microsoft.com/office/drawing/2014/main" id="{E10EB7C7-F836-8049-AB23-AFE59920D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0514" y="1189267"/>
            <a:ext cx="711200" cy="711200"/>
          </a:xfrm>
          <a:prstGeom prst="rect">
            <a:avLst/>
          </a:prstGeom>
        </p:spPr>
      </p:pic>
      <p:pic>
        <p:nvPicPr>
          <p:cNvPr id="30" name="Graphic 29">
            <a:extLst>
              <a:ext uri="{FF2B5EF4-FFF2-40B4-BE49-F238E27FC236}">
                <a16:creationId xmlns:a16="http://schemas.microsoft.com/office/drawing/2014/main" id="{3677FE15-9C7E-284B-A23A-74A17F81A1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4573" y="1189267"/>
            <a:ext cx="711200" cy="711200"/>
          </a:xfrm>
          <a:prstGeom prst="rect">
            <a:avLst/>
          </a:prstGeom>
        </p:spPr>
      </p:pic>
      <p:pic>
        <p:nvPicPr>
          <p:cNvPr id="34" name="Graphic 33">
            <a:extLst>
              <a:ext uri="{FF2B5EF4-FFF2-40B4-BE49-F238E27FC236}">
                <a16:creationId xmlns:a16="http://schemas.microsoft.com/office/drawing/2014/main" id="{564EFC07-01D6-704E-825C-AAF8ABD284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3597" y="1189267"/>
            <a:ext cx="711200" cy="711200"/>
          </a:xfrm>
          <a:prstGeom prst="rect">
            <a:avLst/>
          </a:prstGeom>
        </p:spPr>
      </p:pic>
      <p:pic>
        <p:nvPicPr>
          <p:cNvPr id="36" name="Graphic 35">
            <a:extLst>
              <a:ext uri="{FF2B5EF4-FFF2-40B4-BE49-F238E27FC236}">
                <a16:creationId xmlns:a16="http://schemas.microsoft.com/office/drawing/2014/main" id="{1F8A6DB5-9043-AE44-AB53-E7B50C521D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0655" y="1189267"/>
            <a:ext cx="711200" cy="711200"/>
          </a:xfrm>
          <a:prstGeom prst="rect">
            <a:avLst/>
          </a:prstGeom>
        </p:spPr>
      </p:pic>
      <p:pic>
        <p:nvPicPr>
          <p:cNvPr id="20" name="Graphic 19">
            <a:extLst>
              <a:ext uri="{FF2B5EF4-FFF2-40B4-BE49-F238E27FC236}">
                <a16:creationId xmlns:a16="http://schemas.microsoft.com/office/drawing/2014/main" id="{E34607ED-5827-CA44-BCE3-3A5AA155BB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3235" y="2521922"/>
            <a:ext cx="711200" cy="711200"/>
          </a:xfrm>
          <a:prstGeom prst="rect">
            <a:avLst/>
          </a:prstGeom>
        </p:spPr>
      </p:pic>
      <p:pic>
        <p:nvPicPr>
          <p:cNvPr id="23" name="Graphic 22">
            <a:extLst>
              <a:ext uri="{FF2B5EF4-FFF2-40B4-BE49-F238E27FC236}">
                <a16:creationId xmlns:a16="http://schemas.microsoft.com/office/drawing/2014/main" id="{1CB09EAE-B64E-444F-A469-2A40A75335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7572" y="2477090"/>
            <a:ext cx="711200" cy="711200"/>
          </a:xfrm>
          <a:prstGeom prst="rect">
            <a:avLst/>
          </a:prstGeom>
        </p:spPr>
      </p:pic>
      <p:pic>
        <p:nvPicPr>
          <p:cNvPr id="31" name="Graphic 30">
            <a:extLst>
              <a:ext uri="{FF2B5EF4-FFF2-40B4-BE49-F238E27FC236}">
                <a16:creationId xmlns:a16="http://schemas.microsoft.com/office/drawing/2014/main" id="{044C0CC9-DF18-344C-9B77-8B4C7D3CCF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71115" y="2477090"/>
            <a:ext cx="711200" cy="711200"/>
          </a:xfrm>
          <a:prstGeom prst="rect">
            <a:avLst/>
          </a:prstGeom>
        </p:spPr>
      </p:pic>
      <p:pic>
        <p:nvPicPr>
          <p:cNvPr id="37" name="Graphic 36">
            <a:extLst>
              <a:ext uri="{FF2B5EF4-FFF2-40B4-BE49-F238E27FC236}">
                <a16:creationId xmlns:a16="http://schemas.microsoft.com/office/drawing/2014/main" id="{F6B64C0C-4490-DC47-A489-780CEDFF284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77200" y="2463625"/>
            <a:ext cx="711200" cy="711200"/>
          </a:xfrm>
          <a:prstGeom prst="rect">
            <a:avLst/>
          </a:prstGeom>
        </p:spPr>
      </p:pic>
      <p:pic>
        <p:nvPicPr>
          <p:cNvPr id="39" name="Graphic 38">
            <a:extLst>
              <a:ext uri="{FF2B5EF4-FFF2-40B4-BE49-F238E27FC236}">
                <a16:creationId xmlns:a16="http://schemas.microsoft.com/office/drawing/2014/main" id="{BA011DF7-DCBB-5542-8ADD-730DA39659E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06282" y="3806928"/>
            <a:ext cx="469900" cy="469900"/>
          </a:xfrm>
          <a:prstGeom prst="rect">
            <a:avLst/>
          </a:prstGeom>
        </p:spPr>
      </p:pic>
      <p:pic>
        <p:nvPicPr>
          <p:cNvPr id="41" name="Graphic 40">
            <a:extLst>
              <a:ext uri="{FF2B5EF4-FFF2-40B4-BE49-F238E27FC236}">
                <a16:creationId xmlns:a16="http://schemas.microsoft.com/office/drawing/2014/main" id="{5FB50144-3003-D44E-ABBE-7234E1BC5B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68364" y="5292707"/>
            <a:ext cx="469900" cy="469900"/>
          </a:xfrm>
          <a:prstGeom prst="rect">
            <a:avLst/>
          </a:prstGeom>
        </p:spPr>
      </p:pic>
      <p:pic>
        <p:nvPicPr>
          <p:cNvPr id="43" name="Graphic 42">
            <a:extLst>
              <a:ext uri="{FF2B5EF4-FFF2-40B4-BE49-F238E27FC236}">
                <a16:creationId xmlns:a16="http://schemas.microsoft.com/office/drawing/2014/main" id="{E680CE0C-EADD-2B4E-B4EC-4B44B3E742A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040661" y="4580937"/>
            <a:ext cx="469900" cy="469900"/>
          </a:xfrm>
          <a:prstGeom prst="rect">
            <a:avLst/>
          </a:prstGeom>
        </p:spPr>
      </p:pic>
      <p:sp>
        <p:nvSpPr>
          <p:cNvPr id="44" name="Text Placeholder 3">
            <a:extLst>
              <a:ext uri="{FF2B5EF4-FFF2-40B4-BE49-F238E27FC236}">
                <a16:creationId xmlns:a16="http://schemas.microsoft.com/office/drawing/2014/main" id="{02CB1338-4A1A-3D43-A365-BA681285B74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
        <p:nvSpPr>
          <p:cNvPr id="32" name="TextBox 31">
            <a:extLst>
              <a:ext uri="{FF2B5EF4-FFF2-40B4-BE49-F238E27FC236}">
                <a16:creationId xmlns:a16="http://schemas.microsoft.com/office/drawing/2014/main" id="{5D58375E-146D-2146-BCE9-CEDE14A4C867}"/>
              </a:ext>
            </a:extLst>
          </p:cNvPr>
          <p:cNvSpPr txBox="1"/>
          <p:nvPr/>
        </p:nvSpPr>
        <p:spPr>
          <a:xfrm>
            <a:off x="7729250" y="4293507"/>
            <a:ext cx="1269822" cy="307777"/>
          </a:xfrm>
          <a:prstGeom prst="rect">
            <a:avLst/>
          </a:prstGeom>
          <a:noFill/>
        </p:spPr>
        <p:txBody>
          <a:bodyPr wrap="square" rtlCol="0">
            <a:spAutoFit/>
          </a:bodyPr>
          <a:lstStyle/>
          <a:p>
            <a:pPr algn="ctr"/>
            <a:r>
              <a:rPr lang="en-US" sz="1400" dirty="0">
                <a:solidFill>
                  <a:schemeClr val="bg1"/>
                </a:solidFill>
              </a:rPr>
              <a:t>Data set</a:t>
            </a:r>
          </a:p>
        </p:txBody>
      </p:sp>
      <p:sp>
        <p:nvSpPr>
          <p:cNvPr id="33" name="TextBox 32">
            <a:extLst>
              <a:ext uri="{FF2B5EF4-FFF2-40B4-BE49-F238E27FC236}">
                <a16:creationId xmlns:a16="http://schemas.microsoft.com/office/drawing/2014/main" id="{D84F4E67-0052-904C-B67B-1BC2C7A550E8}"/>
              </a:ext>
            </a:extLst>
          </p:cNvPr>
          <p:cNvSpPr txBox="1"/>
          <p:nvPr/>
        </p:nvSpPr>
        <p:spPr>
          <a:xfrm>
            <a:off x="7729250" y="4970100"/>
            <a:ext cx="1269822" cy="307777"/>
          </a:xfrm>
          <a:prstGeom prst="rect">
            <a:avLst/>
          </a:prstGeom>
          <a:noFill/>
        </p:spPr>
        <p:txBody>
          <a:bodyPr wrap="square" rtlCol="0">
            <a:spAutoFit/>
          </a:bodyPr>
          <a:lstStyle/>
          <a:p>
            <a:pPr algn="ctr"/>
            <a:r>
              <a:rPr lang="en-US" sz="1400" dirty="0">
                <a:solidFill>
                  <a:schemeClr val="bg1"/>
                </a:solidFill>
              </a:rPr>
              <a:t>Notebook</a:t>
            </a:r>
          </a:p>
        </p:txBody>
      </p:sp>
      <p:pic>
        <p:nvPicPr>
          <p:cNvPr id="19" name="Graphic 18">
            <a:extLst>
              <a:ext uri="{FF2B5EF4-FFF2-40B4-BE49-F238E27FC236}">
                <a16:creationId xmlns:a16="http://schemas.microsoft.com/office/drawing/2014/main" id="{AE436841-2BBC-1341-922F-8727605F8E4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115790" y="4541162"/>
            <a:ext cx="469900" cy="469900"/>
          </a:xfrm>
          <a:prstGeom prst="rect">
            <a:avLst/>
          </a:prstGeom>
        </p:spPr>
      </p:pic>
      <p:pic>
        <p:nvPicPr>
          <p:cNvPr id="22" name="Graphic 21">
            <a:extLst>
              <a:ext uri="{FF2B5EF4-FFF2-40B4-BE49-F238E27FC236}">
                <a16:creationId xmlns:a16="http://schemas.microsoft.com/office/drawing/2014/main" id="{460A9865-4C99-9646-B79C-CC01D5AB5ED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36945" y="3815238"/>
            <a:ext cx="469900" cy="469900"/>
          </a:xfrm>
          <a:prstGeom prst="rect">
            <a:avLst/>
          </a:prstGeom>
        </p:spPr>
      </p:pic>
    </p:spTree>
    <p:extLst>
      <p:ext uri="{BB962C8B-B14F-4D97-AF65-F5344CB8AC3E}">
        <p14:creationId xmlns:p14="http://schemas.microsoft.com/office/powerpoint/2010/main" val="2748729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Before you begin:</a:t>
            </a: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6</a:t>
            </a:fld>
            <a:endParaRPr lang="en-US" dirty="0"/>
          </a:p>
        </p:txBody>
      </p:sp>
      <p:grpSp>
        <p:nvGrpSpPr>
          <p:cNvPr id="18" name="Group 17">
            <a:extLst>
              <a:ext uri="{FF2B5EF4-FFF2-40B4-BE49-F238E27FC236}">
                <a16:creationId xmlns:a16="http://schemas.microsoft.com/office/drawing/2014/main" id="{89ABB51E-8DC5-0749-921B-8FEAB0F468A2}"/>
              </a:ext>
            </a:extLst>
          </p:cNvPr>
          <p:cNvGrpSpPr/>
          <p:nvPr/>
        </p:nvGrpSpPr>
        <p:grpSpPr>
          <a:xfrm>
            <a:off x="1252469" y="2871744"/>
            <a:ext cx="2570206" cy="1415772"/>
            <a:chOff x="266700" y="2225910"/>
            <a:chExt cx="2570206" cy="1415772"/>
          </a:xfrm>
        </p:grpSpPr>
        <p:sp>
          <p:nvSpPr>
            <p:cNvPr id="19" name="TextBox 18">
              <a:extLst>
                <a:ext uri="{FF2B5EF4-FFF2-40B4-BE49-F238E27FC236}">
                  <a16:creationId xmlns:a16="http://schemas.microsoft.com/office/drawing/2014/main" id="{A57C8B74-C322-BF48-9F73-4C724E2C6052}"/>
                </a:ext>
              </a:extLst>
            </p:cNvPr>
            <p:cNvSpPr txBox="1"/>
            <p:nvPr/>
          </p:nvSpPr>
          <p:spPr>
            <a:xfrm>
              <a:off x="266700" y="2225910"/>
              <a:ext cx="2570206" cy="646331"/>
            </a:xfrm>
            <a:prstGeom prst="rect">
              <a:avLst/>
            </a:prstGeom>
            <a:noFill/>
          </p:spPr>
          <p:txBody>
            <a:bodyPr wrap="square" rtlCol="0">
              <a:spAutoFit/>
            </a:bodyPr>
            <a:lstStyle/>
            <a:p>
              <a:pPr algn="ctr"/>
              <a:r>
                <a:rPr lang="en-US" b="1" dirty="0">
                  <a:solidFill>
                    <a:schemeClr val="bg1"/>
                  </a:solidFill>
                </a:rPr>
                <a:t>Check for the </a:t>
              </a:r>
            </a:p>
            <a:p>
              <a:pPr algn="ctr"/>
              <a:r>
                <a:rPr lang="en-US" b="1" dirty="0">
                  <a:solidFill>
                    <a:schemeClr val="bg1"/>
                  </a:solidFill>
                </a:rPr>
                <a:t>latest deck update</a:t>
              </a:r>
            </a:p>
          </p:txBody>
        </p:sp>
        <p:sp>
          <p:nvSpPr>
            <p:cNvPr id="20" name="TextBox 19">
              <a:extLst>
                <a:ext uri="{FF2B5EF4-FFF2-40B4-BE49-F238E27FC236}">
                  <a16:creationId xmlns:a16="http://schemas.microsoft.com/office/drawing/2014/main" id="{7476573C-5902-884F-9608-FFB0FEA9A8E7}"/>
                </a:ext>
              </a:extLst>
            </p:cNvPr>
            <p:cNvSpPr txBox="1"/>
            <p:nvPr/>
          </p:nvSpPr>
          <p:spPr>
            <a:xfrm>
              <a:off x="266700" y="2810685"/>
              <a:ext cx="2570206" cy="830997"/>
            </a:xfrm>
            <a:prstGeom prst="rect">
              <a:avLst/>
            </a:prstGeom>
            <a:noFill/>
          </p:spPr>
          <p:txBody>
            <a:bodyPr wrap="square" rtlCol="0">
              <a:spAutoFit/>
            </a:bodyPr>
            <a:lstStyle/>
            <a:p>
              <a:pPr algn="ctr"/>
              <a:r>
                <a:rPr lang="en-US" sz="1600" dirty="0">
                  <a:solidFill>
                    <a:schemeClr val="bg1"/>
                  </a:solidFill>
                </a:rPr>
                <a:t>Download the </a:t>
              </a:r>
            </a:p>
            <a:p>
              <a:pPr algn="ctr"/>
              <a:r>
                <a:rPr lang="en-US" sz="1600" dirty="0">
                  <a:solidFill>
                    <a:schemeClr val="bg1"/>
                  </a:solidFill>
                </a:rPr>
                <a:t>latest deck from the </a:t>
              </a:r>
            </a:p>
            <a:p>
              <a:pPr algn="ctr"/>
              <a:r>
                <a:rPr lang="en-US" sz="1600" dirty="0">
                  <a:solidFill>
                    <a:schemeClr val="bg1"/>
                  </a:solidFill>
                  <a:hlinkClick r:id="rId3">
                    <a:extLst>
                      <a:ext uri="{A12FA001-AC4F-418D-AE19-62706E023703}">
                        <ahyp:hlinkClr xmlns:ahyp="http://schemas.microsoft.com/office/drawing/2018/hyperlinkcolor" val="tx"/>
                      </a:ext>
                    </a:extLst>
                  </a:hlinkClick>
                </a:rPr>
                <a:t>AWS Architecture Center</a:t>
              </a:r>
              <a:endParaRPr lang="en-US" sz="1600" dirty="0">
                <a:solidFill>
                  <a:schemeClr val="bg1"/>
                </a:solidFill>
              </a:endParaRPr>
            </a:p>
          </p:txBody>
        </p:sp>
      </p:grpSp>
      <p:grpSp>
        <p:nvGrpSpPr>
          <p:cNvPr id="21" name="Group 20">
            <a:extLst>
              <a:ext uri="{FF2B5EF4-FFF2-40B4-BE49-F238E27FC236}">
                <a16:creationId xmlns:a16="http://schemas.microsoft.com/office/drawing/2014/main" id="{F2A975AB-1123-A444-A8CD-1B78776BBEF6}"/>
              </a:ext>
            </a:extLst>
          </p:cNvPr>
          <p:cNvGrpSpPr/>
          <p:nvPr/>
        </p:nvGrpSpPr>
        <p:grpSpPr>
          <a:xfrm>
            <a:off x="4803787" y="2871744"/>
            <a:ext cx="2570206" cy="1446549"/>
            <a:chOff x="266700" y="2225910"/>
            <a:chExt cx="2570206" cy="1446549"/>
          </a:xfrm>
        </p:grpSpPr>
        <p:sp>
          <p:nvSpPr>
            <p:cNvPr id="22" name="TextBox 21">
              <a:extLst>
                <a:ext uri="{FF2B5EF4-FFF2-40B4-BE49-F238E27FC236}">
                  <a16:creationId xmlns:a16="http://schemas.microsoft.com/office/drawing/2014/main" id="{863F71F2-8A11-C447-A752-1CC652B11884}"/>
                </a:ext>
              </a:extLst>
            </p:cNvPr>
            <p:cNvSpPr txBox="1"/>
            <p:nvPr/>
          </p:nvSpPr>
          <p:spPr>
            <a:xfrm>
              <a:off x="266700" y="2225910"/>
              <a:ext cx="2570206" cy="369332"/>
            </a:xfrm>
            <a:prstGeom prst="rect">
              <a:avLst/>
            </a:prstGeom>
            <a:noFill/>
          </p:spPr>
          <p:txBody>
            <a:bodyPr wrap="square" rtlCol="0">
              <a:spAutoFit/>
            </a:bodyPr>
            <a:lstStyle/>
            <a:p>
              <a:pPr algn="ctr"/>
              <a:r>
                <a:rPr lang="en-US" b="1" dirty="0">
                  <a:solidFill>
                    <a:schemeClr val="bg1"/>
                  </a:solidFill>
                </a:rPr>
                <a:t>Read the guidelines</a:t>
              </a:r>
            </a:p>
          </p:txBody>
        </p:sp>
        <p:sp>
          <p:nvSpPr>
            <p:cNvPr id="23" name="TextBox 22">
              <a:extLst>
                <a:ext uri="{FF2B5EF4-FFF2-40B4-BE49-F238E27FC236}">
                  <a16:creationId xmlns:a16="http://schemas.microsoft.com/office/drawing/2014/main" id="{D7666507-0AA3-174B-8710-25EC21DE445B}"/>
                </a:ext>
              </a:extLst>
            </p:cNvPr>
            <p:cNvSpPr txBox="1"/>
            <p:nvPr/>
          </p:nvSpPr>
          <p:spPr>
            <a:xfrm>
              <a:off x="266700" y="2595241"/>
              <a:ext cx="2570206" cy="1077218"/>
            </a:xfrm>
            <a:prstGeom prst="rect">
              <a:avLst/>
            </a:prstGeom>
            <a:noFill/>
          </p:spPr>
          <p:txBody>
            <a:bodyPr wrap="square" rtlCol="0">
              <a:spAutoFit/>
            </a:bodyPr>
            <a:lstStyle/>
            <a:p>
              <a:pPr algn="ctr"/>
              <a:r>
                <a:rPr lang="en-US" sz="1600" dirty="0">
                  <a:solidFill>
                    <a:schemeClr val="bg1"/>
                  </a:solidFill>
                </a:rPr>
                <a:t>For specific element guidance and best practices, see the </a:t>
              </a:r>
              <a:r>
                <a:rPr lang="en-US" sz="1600" dirty="0">
                  <a:solidFill>
                    <a:schemeClr val="bg1"/>
                  </a:solidFill>
                  <a:hlinkClick r:id="rId4" action="ppaction://hlinksldjump">
                    <a:extLst>
                      <a:ext uri="{A12FA001-AC4F-418D-AE19-62706E023703}">
                        <ahyp:hlinkClr xmlns:ahyp="http://schemas.microsoft.com/office/drawing/2018/hyperlinkcolor" val="tx"/>
                      </a:ext>
                    </a:extLst>
                  </a:hlinkClick>
                </a:rPr>
                <a:t>guidelines</a:t>
              </a:r>
              <a:r>
                <a:rPr lang="en-US" sz="1600" dirty="0">
                  <a:solidFill>
                    <a:schemeClr val="bg1"/>
                  </a:solidFill>
                </a:rPr>
                <a:t>.</a:t>
              </a:r>
            </a:p>
          </p:txBody>
        </p:sp>
      </p:grpSp>
      <p:grpSp>
        <p:nvGrpSpPr>
          <p:cNvPr id="24" name="Group 23">
            <a:extLst>
              <a:ext uri="{FF2B5EF4-FFF2-40B4-BE49-F238E27FC236}">
                <a16:creationId xmlns:a16="http://schemas.microsoft.com/office/drawing/2014/main" id="{72AF1A17-905E-B348-84E9-5E563D0745A6}"/>
              </a:ext>
            </a:extLst>
          </p:cNvPr>
          <p:cNvGrpSpPr/>
          <p:nvPr/>
        </p:nvGrpSpPr>
        <p:grpSpPr>
          <a:xfrm>
            <a:off x="8355106" y="2871744"/>
            <a:ext cx="2570206" cy="2400657"/>
            <a:chOff x="266700" y="2225910"/>
            <a:chExt cx="2570206" cy="2400657"/>
          </a:xfrm>
        </p:grpSpPr>
        <p:sp>
          <p:nvSpPr>
            <p:cNvPr id="25" name="TextBox 24">
              <a:extLst>
                <a:ext uri="{FF2B5EF4-FFF2-40B4-BE49-F238E27FC236}">
                  <a16:creationId xmlns:a16="http://schemas.microsoft.com/office/drawing/2014/main" id="{A11407D9-AA9E-3E4D-A8AE-0AFEB88E8FA3}"/>
                </a:ext>
              </a:extLst>
            </p:cNvPr>
            <p:cNvSpPr txBox="1"/>
            <p:nvPr/>
          </p:nvSpPr>
          <p:spPr>
            <a:xfrm>
              <a:off x="266700" y="2225910"/>
              <a:ext cx="2570206" cy="646331"/>
            </a:xfrm>
            <a:prstGeom prst="rect">
              <a:avLst/>
            </a:prstGeom>
            <a:noFill/>
          </p:spPr>
          <p:txBody>
            <a:bodyPr wrap="square" rtlCol="0">
              <a:spAutoFit/>
            </a:bodyPr>
            <a:lstStyle/>
            <a:p>
              <a:pPr algn="ctr"/>
              <a:r>
                <a:rPr lang="en-US" b="1" dirty="0">
                  <a:solidFill>
                    <a:schemeClr val="bg1"/>
                  </a:solidFill>
                </a:rPr>
                <a:t>When in doubt, </a:t>
              </a:r>
            </a:p>
            <a:p>
              <a:pPr algn="ctr"/>
              <a:r>
                <a:rPr lang="en-US" b="1" dirty="0">
                  <a:solidFill>
                    <a:schemeClr val="bg1"/>
                  </a:solidFill>
                </a:rPr>
                <a:t>see the examples</a:t>
              </a:r>
            </a:p>
          </p:txBody>
        </p:sp>
        <p:sp>
          <p:nvSpPr>
            <p:cNvPr id="26" name="TextBox 25">
              <a:extLst>
                <a:ext uri="{FF2B5EF4-FFF2-40B4-BE49-F238E27FC236}">
                  <a16:creationId xmlns:a16="http://schemas.microsoft.com/office/drawing/2014/main" id="{33AA062E-832B-284E-81AB-501405FF5F7B}"/>
                </a:ext>
              </a:extLst>
            </p:cNvPr>
            <p:cNvSpPr txBox="1"/>
            <p:nvPr/>
          </p:nvSpPr>
          <p:spPr>
            <a:xfrm>
              <a:off x="266700" y="2810685"/>
              <a:ext cx="2570206" cy="1815882"/>
            </a:xfrm>
            <a:prstGeom prst="rect">
              <a:avLst/>
            </a:prstGeom>
            <a:noFill/>
          </p:spPr>
          <p:txBody>
            <a:bodyPr wrap="square" rtlCol="0">
              <a:spAutoFit/>
            </a:bodyPr>
            <a:lstStyle/>
            <a:p>
              <a:pPr algn="ctr"/>
              <a:r>
                <a:rPr lang="en-US" sz="1600" dirty="0">
                  <a:solidFill>
                    <a:schemeClr val="bg1"/>
                  </a:solidFill>
                </a:rPr>
                <a:t>For completed diagrams, jump to the </a:t>
              </a: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example pages</a:t>
              </a:r>
              <a:r>
                <a:rPr lang="en-US" sz="1600" dirty="0">
                  <a:solidFill>
                    <a:schemeClr val="bg1"/>
                  </a:solidFill>
                </a:rPr>
                <a:t> for completed diagrams. If you’re having trouble with a particular layout or object, use these as a blueprint.</a:t>
              </a:r>
            </a:p>
          </p:txBody>
        </p:sp>
      </p:grpSp>
      <p:sp>
        <p:nvSpPr>
          <p:cNvPr id="29" name="TextBox 28">
            <a:extLst>
              <a:ext uri="{FF2B5EF4-FFF2-40B4-BE49-F238E27FC236}">
                <a16:creationId xmlns:a16="http://schemas.microsoft.com/office/drawing/2014/main" id="{F122959D-0332-C646-8EA6-513B02C02891}"/>
              </a:ext>
            </a:extLst>
          </p:cNvPr>
          <p:cNvSpPr txBox="1"/>
          <p:nvPr/>
        </p:nvSpPr>
        <p:spPr>
          <a:xfrm>
            <a:off x="1252469" y="2133080"/>
            <a:ext cx="2570206" cy="584775"/>
          </a:xfrm>
          <a:prstGeom prst="rect">
            <a:avLst/>
          </a:prstGeom>
          <a:noFill/>
        </p:spPr>
        <p:txBody>
          <a:bodyPr wrap="square" rtlCol="0">
            <a:spAutoFit/>
          </a:bodyPr>
          <a:lstStyle/>
          <a:p>
            <a:pPr algn="ctr"/>
            <a:r>
              <a:rPr lang="en-US" sz="3200" b="1" dirty="0">
                <a:solidFill>
                  <a:schemeClr val="bg1"/>
                </a:solidFill>
              </a:rPr>
              <a:t>1</a:t>
            </a:r>
          </a:p>
        </p:txBody>
      </p:sp>
      <p:sp>
        <p:nvSpPr>
          <p:cNvPr id="30" name="TextBox 29">
            <a:extLst>
              <a:ext uri="{FF2B5EF4-FFF2-40B4-BE49-F238E27FC236}">
                <a16:creationId xmlns:a16="http://schemas.microsoft.com/office/drawing/2014/main" id="{C7A2BFBF-F016-D24C-97A2-B21D4DD7E5DB}"/>
              </a:ext>
            </a:extLst>
          </p:cNvPr>
          <p:cNvSpPr txBox="1"/>
          <p:nvPr/>
        </p:nvSpPr>
        <p:spPr>
          <a:xfrm>
            <a:off x="4832796" y="2133080"/>
            <a:ext cx="2570206" cy="584775"/>
          </a:xfrm>
          <a:prstGeom prst="rect">
            <a:avLst/>
          </a:prstGeom>
          <a:noFill/>
        </p:spPr>
        <p:txBody>
          <a:bodyPr wrap="square" rtlCol="0">
            <a:spAutoFit/>
          </a:bodyPr>
          <a:lstStyle/>
          <a:p>
            <a:pPr algn="ctr"/>
            <a:r>
              <a:rPr lang="en-US" sz="3200" b="1" dirty="0">
                <a:solidFill>
                  <a:schemeClr val="bg1"/>
                </a:solidFill>
              </a:rPr>
              <a:t>2</a:t>
            </a:r>
          </a:p>
        </p:txBody>
      </p:sp>
      <p:sp>
        <p:nvSpPr>
          <p:cNvPr id="31" name="TextBox 30">
            <a:extLst>
              <a:ext uri="{FF2B5EF4-FFF2-40B4-BE49-F238E27FC236}">
                <a16:creationId xmlns:a16="http://schemas.microsoft.com/office/drawing/2014/main" id="{A52E27C3-3B39-F641-9461-684F6CD0F042}"/>
              </a:ext>
            </a:extLst>
          </p:cNvPr>
          <p:cNvSpPr txBox="1"/>
          <p:nvPr/>
        </p:nvSpPr>
        <p:spPr>
          <a:xfrm>
            <a:off x="8374486" y="2133080"/>
            <a:ext cx="2570206" cy="584775"/>
          </a:xfrm>
          <a:prstGeom prst="rect">
            <a:avLst/>
          </a:prstGeom>
          <a:noFill/>
        </p:spPr>
        <p:txBody>
          <a:bodyPr wrap="square" rtlCol="0">
            <a:spAutoFit/>
          </a:bodyPr>
          <a:lstStyle/>
          <a:p>
            <a:pPr algn="ctr"/>
            <a:r>
              <a:rPr lang="en-US" sz="3200" b="1" dirty="0">
                <a:solidFill>
                  <a:schemeClr val="bg1"/>
                </a:solidFill>
              </a:rPr>
              <a:t>3</a:t>
            </a:r>
          </a:p>
        </p:txBody>
      </p:sp>
    </p:spTree>
    <p:extLst>
      <p:ext uri="{BB962C8B-B14F-4D97-AF65-F5344CB8AC3E}">
        <p14:creationId xmlns:p14="http://schemas.microsoft.com/office/powerpoint/2010/main" val="3309578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60</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809908"/>
            <a:ext cx="2301904" cy="307777"/>
          </a:xfrm>
          <a:prstGeom prst="rect">
            <a:avLst/>
          </a:prstGeom>
          <a:noFill/>
        </p:spPr>
        <p:txBody>
          <a:bodyPr wrap="square" rtlCol="0">
            <a:spAutoFit/>
          </a:bodyPr>
          <a:lstStyle/>
          <a:p>
            <a:pPr algn="ctr"/>
            <a:r>
              <a:rPr lang="en-US" sz="1400" dirty="0">
                <a:solidFill>
                  <a:schemeClr val="bg1"/>
                </a:solidFill>
              </a:rPr>
              <a:t>AWS IoT Core</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809908"/>
            <a:ext cx="2301904" cy="307777"/>
          </a:xfrm>
          <a:prstGeom prst="rect">
            <a:avLst/>
          </a:prstGeom>
          <a:noFill/>
        </p:spPr>
        <p:txBody>
          <a:bodyPr wrap="square" rtlCol="0">
            <a:spAutoFit/>
          </a:bodyPr>
          <a:lstStyle/>
          <a:p>
            <a:pPr algn="ctr"/>
            <a:r>
              <a:rPr lang="en-US" sz="1400" dirty="0">
                <a:solidFill>
                  <a:schemeClr val="bg1"/>
                </a:solidFill>
              </a:rPr>
              <a:t>AWS IoT Device Defender</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809908"/>
            <a:ext cx="2301904" cy="523220"/>
          </a:xfrm>
          <a:prstGeom prst="rect">
            <a:avLst/>
          </a:prstGeom>
          <a:noFill/>
        </p:spPr>
        <p:txBody>
          <a:bodyPr wrap="square" rtlCol="0">
            <a:spAutoFit/>
          </a:bodyPr>
          <a:lstStyle/>
          <a:p>
            <a:pPr algn="ctr"/>
            <a:r>
              <a:rPr lang="en-US" sz="1400" dirty="0">
                <a:solidFill>
                  <a:schemeClr val="bg1"/>
                </a:solidFill>
              </a:rPr>
              <a:t>AWS IoT Device Management</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809908"/>
            <a:ext cx="2301904" cy="307777"/>
          </a:xfrm>
          <a:prstGeom prst="rect">
            <a:avLst/>
          </a:prstGeom>
          <a:noFill/>
        </p:spPr>
        <p:txBody>
          <a:bodyPr wrap="square" rtlCol="0">
            <a:spAutoFit/>
          </a:bodyPr>
          <a:lstStyle/>
          <a:p>
            <a:pPr algn="ctr"/>
            <a:r>
              <a:rPr lang="en-US" sz="1400" dirty="0">
                <a:solidFill>
                  <a:schemeClr val="bg1"/>
                </a:solidFill>
              </a:rPr>
              <a:t>AWS IoT Events </a:t>
            </a:r>
          </a:p>
        </p:txBody>
      </p:sp>
      <p:sp>
        <p:nvSpPr>
          <p:cNvPr id="15" name="TextBox 14">
            <a:extLst>
              <a:ext uri="{FF2B5EF4-FFF2-40B4-BE49-F238E27FC236}">
                <a16:creationId xmlns:a16="http://schemas.microsoft.com/office/drawing/2014/main" id="{1A4539E5-C88F-EE4C-B3F2-543A2B398F64}"/>
              </a:ext>
            </a:extLst>
          </p:cNvPr>
          <p:cNvSpPr txBox="1"/>
          <p:nvPr/>
        </p:nvSpPr>
        <p:spPr>
          <a:xfrm>
            <a:off x="1873406" y="3262587"/>
            <a:ext cx="2301904" cy="307777"/>
          </a:xfrm>
          <a:prstGeom prst="rect">
            <a:avLst/>
          </a:prstGeom>
          <a:noFill/>
        </p:spPr>
        <p:txBody>
          <a:bodyPr wrap="square" rtlCol="0">
            <a:spAutoFit/>
          </a:bodyPr>
          <a:lstStyle/>
          <a:p>
            <a:pPr algn="ctr"/>
            <a:r>
              <a:rPr lang="en-US" sz="1400" dirty="0">
                <a:solidFill>
                  <a:schemeClr val="bg1"/>
                </a:solidFill>
              </a:rPr>
              <a:t>AWS IoT Core</a:t>
            </a:r>
          </a:p>
        </p:txBody>
      </p:sp>
      <p:sp>
        <p:nvSpPr>
          <p:cNvPr id="16" name="TextBox 15">
            <a:extLst>
              <a:ext uri="{FF2B5EF4-FFF2-40B4-BE49-F238E27FC236}">
                <a16:creationId xmlns:a16="http://schemas.microsoft.com/office/drawing/2014/main" id="{DCF82E23-2AF5-AB4A-B96E-1A5E786EBC41}"/>
              </a:ext>
            </a:extLst>
          </p:cNvPr>
          <p:cNvSpPr txBox="1"/>
          <p:nvPr/>
        </p:nvSpPr>
        <p:spPr>
          <a:xfrm>
            <a:off x="4215162" y="3262587"/>
            <a:ext cx="2301904" cy="307777"/>
          </a:xfrm>
          <a:prstGeom prst="rect">
            <a:avLst/>
          </a:prstGeom>
          <a:noFill/>
        </p:spPr>
        <p:txBody>
          <a:bodyPr wrap="square" rtlCol="0">
            <a:spAutoFit/>
          </a:bodyPr>
          <a:lstStyle/>
          <a:p>
            <a:pPr algn="ctr"/>
            <a:r>
              <a:rPr lang="en-US" sz="1400" dirty="0">
                <a:solidFill>
                  <a:schemeClr val="bg1"/>
                </a:solidFill>
              </a:rPr>
              <a:t>AWS IoT Device Defender</a:t>
            </a:r>
          </a:p>
        </p:txBody>
      </p:sp>
      <p:sp>
        <p:nvSpPr>
          <p:cNvPr id="17" name="TextBox 16">
            <a:extLst>
              <a:ext uri="{FF2B5EF4-FFF2-40B4-BE49-F238E27FC236}">
                <a16:creationId xmlns:a16="http://schemas.microsoft.com/office/drawing/2014/main" id="{3D9D841A-64D8-8D42-8D9A-7F8453289F09}"/>
              </a:ext>
            </a:extLst>
          </p:cNvPr>
          <p:cNvSpPr txBox="1"/>
          <p:nvPr/>
        </p:nvSpPr>
        <p:spPr>
          <a:xfrm>
            <a:off x="6579221" y="3262587"/>
            <a:ext cx="2301904" cy="523220"/>
          </a:xfrm>
          <a:prstGeom prst="rect">
            <a:avLst/>
          </a:prstGeom>
          <a:noFill/>
        </p:spPr>
        <p:txBody>
          <a:bodyPr wrap="square" rtlCol="0">
            <a:spAutoFit/>
          </a:bodyPr>
          <a:lstStyle/>
          <a:p>
            <a:pPr algn="ctr"/>
            <a:r>
              <a:rPr lang="en-US" sz="1400" dirty="0">
                <a:solidFill>
                  <a:schemeClr val="bg1"/>
                </a:solidFill>
              </a:rPr>
              <a:t>AWS IoT Device Management</a:t>
            </a:r>
          </a:p>
        </p:txBody>
      </p:sp>
      <p:sp>
        <p:nvSpPr>
          <p:cNvPr id="18" name="TextBox 17">
            <a:extLst>
              <a:ext uri="{FF2B5EF4-FFF2-40B4-BE49-F238E27FC236}">
                <a16:creationId xmlns:a16="http://schemas.microsoft.com/office/drawing/2014/main" id="{9EC4F1C4-55FF-B34D-B60B-A93D4865F082}"/>
              </a:ext>
            </a:extLst>
          </p:cNvPr>
          <p:cNvSpPr txBox="1"/>
          <p:nvPr/>
        </p:nvSpPr>
        <p:spPr>
          <a:xfrm>
            <a:off x="9088245" y="3262587"/>
            <a:ext cx="2301904" cy="307777"/>
          </a:xfrm>
          <a:prstGeom prst="rect">
            <a:avLst/>
          </a:prstGeom>
          <a:noFill/>
        </p:spPr>
        <p:txBody>
          <a:bodyPr wrap="square" rtlCol="0">
            <a:spAutoFit/>
          </a:bodyPr>
          <a:lstStyle/>
          <a:p>
            <a:pPr algn="ctr"/>
            <a:r>
              <a:rPr lang="en-US" sz="1400" dirty="0">
                <a:solidFill>
                  <a:schemeClr val="bg1"/>
                </a:solidFill>
              </a:rPr>
              <a:t>AWS IoT Events </a:t>
            </a:r>
          </a:p>
        </p:txBody>
      </p:sp>
      <p:pic>
        <p:nvPicPr>
          <p:cNvPr id="19" name="Graphic 18">
            <a:extLst>
              <a:ext uri="{FF2B5EF4-FFF2-40B4-BE49-F238E27FC236}">
                <a16:creationId xmlns:a16="http://schemas.microsoft.com/office/drawing/2014/main" id="{92D39C5D-7758-714A-8648-F00542FC2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122081"/>
            <a:ext cx="711200" cy="711200"/>
          </a:xfrm>
          <a:prstGeom prst="rect">
            <a:avLst/>
          </a:prstGeom>
        </p:spPr>
      </p:pic>
      <p:pic>
        <p:nvPicPr>
          <p:cNvPr id="23" name="Graphic 22">
            <a:extLst>
              <a:ext uri="{FF2B5EF4-FFF2-40B4-BE49-F238E27FC236}">
                <a16:creationId xmlns:a16="http://schemas.microsoft.com/office/drawing/2014/main" id="{16EFDE9C-C457-5D46-B5F0-B75AD10955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122081"/>
            <a:ext cx="711200" cy="711200"/>
          </a:xfrm>
          <a:prstGeom prst="rect">
            <a:avLst/>
          </a:prstGeom>
        </p:spPr>
      </p:pic>
      <p:pic>
        <p:nvPicPr>
          <p:cNvPr id="27" name="Graphic 26">
            <a:extLst>
              <a:ext uri="{FF2B5EF4-FFF2-40B4-BE49-F238E27FC236}">
                <a16:creationId xmlns:a16="http://schemas.microsoft.com/office/drawing/2014/main" id="{3CAA45BF-CADE-E54B-95B2-48074BE9C0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573" y="1122081"/>
            <a:ext cx="711200" cy="711200"/>
          </a:xfrm>
          <a:prstGeom prst="rect">
            <a:avLst/>
          </a:prstGeom>
        </p:spPr>
      </p:pic>
      <p:pic>
        <p:nvPicPr>
          <p:cNvPr id="31" name="Graphic 30">
            <a:extLst>
              <a:ext uri="{FF2B5EF4-FFF2-40B4-BE49-F238E27FC236}">
                <a16:creationId xmlns:a16="http://schemas.microsoft.com/office/drawing/2014/main" id="{DEB93976-A206-4740-873E-DAF5FDCC9C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83597" y="1122081"/>
            <a:ext cx="711200" cy="711200"/>
          </a:xfrm>
          <a:prstGeom prst="rect">
            <a:avLst/>
          </a:prstGeom>
        </p:spPr>
      </p:pic>
      <p:pic>
        <p:nvPicPr>
          <p:cNvPr id="14" name="Graphic 13">
            <a:extLst>
              <a:ext uri="{FF2B5EF4-FFF2-40B4-BE49-F238E27FC236}">
                <a16:creationId xmlns:a16="http://schemas.microsoft.com/office/drawing/2014/main" id="{A2A9D8AE-611D-3B4E-BF21-AFE914448D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68758" y="2491890"/>
            <a:ext cx="711200" cy="711200"/>
          </a:xfrm>
          <a:prstGeom prst="rect">
            <a:avLst/>
          </a:prstGeom>
        </p:spPr>
      </p:pic>
      <p:pic>
        <p:nvPicPr>
          <p:cNvPr id="22" name="Graphic 21">
            <a:extLst>
              <a:ext uri="{FF2B5EF4-FFF2-40B4-BE49-F238E27FC236}">
                <a16:creationId xmlns:a16="http://schemas.microsoft.com/office/drawing/2014/main" id="{FD7CEB5B-3701-F040-835C-FEE3BF5420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6166" y="2491890"/>
            <a:ext cx="711200" cy="711200"/>
          </a:xfrm>
          <a:prstGeom prst="rect">
            <a:avLst/>
          </a:prstGeom>
        </p:spPr>
      </p:pic>
      <p:pic>
        <p:nvPicPr>
          <p:cNvPr id="26" name="Graphic 25">
            <a:extLst>
              <a:ext uri="{FF2B5EF4-FFF2-40B4-BE49-F238E27FC236}">
                <a16:creationId xmlns:a16="http://schemas.microsoft.com/office/drawing/2014/main" id="{5C3733D7-1F7A-B847-9CDF-F586C7520BD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96635" y="2494476"/>
            <a:ext cx="711200" cy="711200"/>
          </a:xfrm>
          <a:prstGeom prst="rect">
            <a:avLst/>
          </a:prstGeom>
        </p:spPr>
      </p:pic>
      <p:pic>
        <p:nvPicPr>
          <p:cNvPr id="30" name="Graphic 29">
            <a:extLst>
              <a:ext uri="{FF2B5EF4-FFF2-40B4-BE49-F238E27FC236}">
                <a16:creationId xmlns:a16="http://schemas.microsoft.com/office/drawing/2014/main" id="{0AC0DCBA-ACB7-7A45-B0CF-4968770FC4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77200" y="2521108"/>
            <a:ext cx="711200" cy="711200"/>
          </a:xfrm>
          <a:prstGeom prst="rect">
            <a:avLst/>
          </a:prstGeom>
        </p:spPr>
      </p:pic>
      <p:sp>
        <p:nvSpPr>
          <p:cNvPr id="32" name="Text Placeholder 3">
            <a:extLst>
              <a:ext uri="{FF2B5EF4-FFF2-40B4-BE49-F238E27FC236}">
                <a16:creationId xmlns:a16="http://schemas.microsoft.com/office/drawing/2014/main" id="{9DAAAE77-BD6C-1F4B-B93A-B344B16FDA3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3949209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61</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AWS IoT Greengrass</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AWS IoT </a:t>
            </a:r>
            <a:r>
              <a:rPr lang="en-US" sz="1400" dirty="0" err="1">
                <a:solidFill>
                  <a:schemeClr val="bg1"/>
                </a:solidFill>
              </a:rPr>
              <a:t>SiteWise</a:t>
            </a:r>
            <a:endParaRPr lang="en-US" sz="1400" dirty="0">
              <a:solidFill>
                <a:schemeClr val="bg1"/>
              </a:solidFill>
            </a:endParaRP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AWS IoT Things Graph </a:t>
            </a:r>
          </a:p>
        </p:txBody>
      </p:sp>
      <p:sp>
        <p:nvSpPr>
          <p:cNvPr id="12" name="TextBox 11">
            <a:extLst>
              <a:ext uri="{FF2B5EF4-FFF2-40B4-BE49-F238E27FC236}">
                <a16:creationId xmlns:a16="http://schemas.microsoft.com/office/drawing/2014/main" id="{5556D101-DA71-E545-B581-F0393C39ABEB}"/>
              </a:ext>
            </a:extLst>
          </p:cNvPr>
          <p:cNvSpPr txBox="1"/>
          <p:nvPr/>
        </p:nvSpPr>
        <p:spPr>
          <a:xfrm>
            <a:off x="1873406" y="3421678"/>
            <a:ext cx="2301904" cy="307777"/>
          </a:xfrm>
          <a:prstGeom prst="rect">
            <a:avLst/>
          </a:prstGeom>
          <a:noFill/>
        </p:spPr>
        <p:txBody>
          <a:bodyPr wrap="square" rtlCol="0">
            <a:spAutoFit/>
          </a:bodyPr>
          <a:lstStyle/>
          <a:p>
            <a:pPr algn="ctr"/>
            <a:r>
              <a:rPr lang="en-US" sz="1400" dirty="0">
                <a:solidFill>
                  <a:schemeClr val="bg1"/>
                </a:solidFill>
              </a:rPr>
              <a:t>AWS IoT Greengrass</a:t>
            </a:r>
          </a:p>
        </p:txBody>
      </p:sp>
      <p:sp>
        <p:nvSpPr>
          <p:cNvPr id="13" name="TextBox 12">
            <a:extLst>
              <a:ext uri="{FF2B5EF4-FFF2-40B4-BE49-F238E27FC236}">
                <a16:creationId xmlns:a16="http://schemas.microsoft.com/office/drawing/2014/main" id="{0E87C224-DA75-534D-AFED-43A21609F3D8}"/>
              </a:ext>
            </a:extLst>
          </p:cNvPr>
          <p:cNvSpPr txBox="1"/>
          <p:nvPr/>
        </p:nvSpPr>
        <p:spPr>
          <a:xfrm>
            <a:off x="4215162" y="3421678"/>
            <a:ext cx="2301904" cy="307777"/>
          </a:xfrm>
          <a:prstGeom prst="rect">
            <a:avLst/>
          </a:prstGeom>
          <a:noFill/>
        </p:spPr>
        <p:txBody>
          <a:bodyPr wrap="square" rtlCol="0">
            <a:spAutoFit/>
          </a:bodyPr>
          <a:lstStyle/>
          <a:p>
            <a:pPr algn="ctr"/>
            <a:r>
              <a:rPr lang="en-US" sz="1400" dirty="0">
                <a:solidFill>
                  <a:schemeClr val="bg1"/>
                </a:solidFill>
              </a:rPr>
              <a:t>AWS IoT </a:t>
            </a:r>
            <a:r>
              <a:rPr lang="en-US" sz="1400" dirty="0" err="1">
                <a:solidFill>
                  <a:schemeClr val="bg1"/>
                </a:solidFill>
              </a:rPr>
              <a:t>SiteWise</a:t>
            </a:r>
            <a:endParaRPr lang="en-US" sz="1400" dirty="0">
              <a:solidFill>
                <a:schemeClr val="bg1"/>
              </a:solidFill>
            </a:endParaRPr>
          </a:p>
        </p:txBody>
      </p:sp>
      <p:sp>
        <p:nvSpPr>
          <p:cNvPr id="14" name="TextBox 13">
            <a:extLst>
              <a:ext uri="{FF2B5EF4-FFF2-40B4-BE49-F238E27FC236}">
                <a16:creationId xmlns:a16="http://schemas.microsoft.com/office/drawing/2014/main" id="{CE6F84BD-DBB9-2F40-9324-54102F23FC95}"/>
              </a:ext>
            </a:extLst>
          </p:cNvPr>
          <p:cNvSpPr txBox="1"/>
          <p:nvPr/>
        </p:nvSpPr>
        <p:spPr>
          <a:xfrm>
            <a:off x="6579221" y="3421677"/>
            <a:ext cx="2301904" cy="307777"/>
          </a:xfrm>
          <a:prstGeom prst="rect">
            <a:avLst/>
          </a:prstGeom>
          <a:noFill/>
        </p:spPr>
        <p:txBody>
          <a:bodyPr wrap="square" rtlCol="0">
            <a:spAutoFit/>
          </a:bodyPr>
          <a:lstStyle/>
          <a:p>
            <a:pPr algn="ctr"/>
            <a:r>
              <a:rPr lang="en-US" sz="1400" dirty="0">
                <a:solidFill>
                  <a:schemeClr val="bg1"/>
                </a:solidFill>
              </a:rPr>
              <a:t>AWS IoT Things Graph </a:t>
            </a:r>
          </a:p>
        </p:txBody>
      </p:sp>
      <p:pic>
        <p:nvPicPr>
          <p:cNvPr id="19" name="Graphic 18">
            <a:extLst>
              <a:ext uri="{FF2B5EF4-FFF2-40B4-BE49-F238E27FC236}">
                <a16:creationId xmlns:a16="http://schemas.microsoft.com/office/drawing/2014/main" id="{B683FD90-9F0B-BF47-9A55-CB2B88620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215306"/>
            <a:ext cx="711200" cy="711200"/>
          </a:xfrm>
          <a:prstGeom prst="rect">
            <a:avLst/>
          </a:prstGeom>
        </p:spPr>
      </p:pic>
      <p:pic>
        <p:nvPicPr>
          <p:cNvPr id="23" name="Graphic 22">
            <a:extLst>
              <a:ext uri="{FF2B5EF4-FFF2-40B4-BE49-F238E27FC236}">
                <a16:creationId xmlns:a16="http://schemas.microsoft.com/office/drawing/2014/main" id="{9B6BF127-4536-5F43-9A2A-9FD19B254F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215306"/>
            <a:ext cx="711200" cy="711200"/>
          </a:xfrm>
          <a:prstGeom prst="rect">
            <a:avLst/>
          </a:prstGeom>
        </p:spPr>
      </p:pic>
      <p:pic>
        <p:nvPicPr>
          <p:cNvPr id="27" name="Graphic 26">
            <a:extLst>
              <a:ext uri="{FF2B5EF4-FFF2-40B4-BE49-F238E27FC236}">
                <a16:creationId xmlns:a16="http://schemas.microsoft.com/office/drawing/2014/main" id="{181095F8-238A-794D-A569-AFC64377EC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573" y="1215306"/>
            <a:ext cx="711200" cy="711200"/>
          </a:xfrm>
          <a:prstGeom prst="rect">
            <a:avLst/>
          </a:prstGeom>
        </p:spPr>
      </p:pic>
      <p:pic>
        <p:nvPicPr>
          <p:cNvPr id="11" name="Graphic 10">
            <a:extLst>
              <a:ext uri="{FF2B5EF4-FFF2-40B4-BE49-F238E27FC236}">
                <a16:creationId xmlns:a16="http://schemas.microsoft.com/office/drawing/2014/main" id="{B161F657-20AF-2449-A3BB-0E74DFC938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88532" y="2593517"/>
            <a:ext cx="711200" cy="711200"/>
          </a:xfrm>
          <a:prstGeom prst="rect">
            <a:avLst/>
          </a:prstGeom>
        </p:spPr>
      </p:pic>
      <p:pic>
        <p:nvPicPr>
          <p:cNvPr id="16" name="Graphic 15">
            <a:extLst>
              <a:ext uri="{FF2B5EF4-FFF2-40B4-BE49-F238E27FC236}">
                <a16:creationId xmlns:a16="http://schemas.microsoft.com/office/drawing/2014/main" id="{BA7390F7-FE8A-2E49-96AD-AEEC7ED1A1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37572" y="2610082"/>
            <a:ext cx="711200" cy="711200"/>
          </a:xfrm>
          <a:prstGeom prst="rect">
            <a:avLst/>
          </a:prstGeom>
        </p:spPr>
      </p:pic>
      <p:pic>
        <p:nvPicPr>
          <p:cNvPr id="20" name="Graphic 19">
            <a:extLst>
              <a:ext uri="{FF2B5EF4-FFF2-40B4-BE49-F238E27FC236}">
                <a16:creationId xmlns:a16="http://schemas.microsoft.com/office/drawing/2014/main" id="{C8471D2D-83C6-1E46-ACFE-27AB113C982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4573" y="2626647"/>
            <a:ext cx="711200" cy="711200"/>
          </a:xfrm>
          <a:prstGeom prst="rect">
            <a:avLst/>
          </a:prstGeom>
        </p:spPr>
      </p:pic>
      <p:sp>
        <p:nvSpPr>
          <p:cNvPr id="26" name="Text Placeholder 3">
            <a:extLst>
              <a:ext uri="{FF2B5EF4-FFF2-40B4-BE49-F238E27FC236}">
                <a16:creationId xmlns:a16="http://schemas.microsoft.com/office/drawing/2014/main" id="{DE9E9EB5-93B0-8C47-94D0-62F3CEF1708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
        <p:nvSpPr>
          <p:cNvPr id="21" name="TextBox 20">
            <a:extLst>
              <a:ext uri="{FF2B5EF4-FFF2-40B4-BE49-F238E27FC236}">
                <a16:creationId xmlns:a16="http://schemas.microsoft.com/office/drawing/2014/main" id="{E4B72EE9-640C-4545-9AA9-66AAEB47553B}"/>
              </a:ext>
            </a:extLst>
          </p:cNvPr>
          <p:cNvSpPr txBox="1"/>
          <p:nvPr/>
        </p:nvSpPr>
        <p:spPr>
          <a:xfrm>
            <a:off x="2347220" y="4413145"/>
            <a:ext cx="1269822" cy="307777"/>
          </a:xfrm>
          <a:prstGeom prst="rect">
            <a:avLst/>
          </a:prstGeom>
          <a:noFill/>
        </p:spPr>
        <p:txBody>
          <a:bodyPr wrap="square" rtlCol="0">
            <a:spAutoFit/>
          </a:bodyPr>
          <a:lstStyle/>
          <a:p>
            <a:pPr algn="ctr"/>
            <a:r>
              <a:rPr lang="en-US" sz="1400" dirty="0">
                <a:solidFill>
                  <a:schemeClr val="bg1"/>
                </a:solidFill>
              </a:rPr>
              <a:t>Connector</a:t>
            </a:r>
          </a:p>
        </p:txBody>
      </p:sp>
      <p:pic>
        <p:nvPicPr>
          <p:cNvPr id="8" name="Graphic 7">
            <a:extLst>
              <a:ext uri="{FF2B5EF4-FFF2-40B4-BE49-F238E27FC236}">
                <a16:creationId xmlns:a16="http://schemas.microsoft.com/office/drawing/2014/main" id="{C8A1F053-D77B-4A4C-A590-AA4098355F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89408" y="3988407"/>
            <a:ext cx="469900" cy="469900"/>
          </a:xfrm>
          <a:prstGeom prst="rect">
            <a:avLst/>
          </a:prstGeom>
        </p:spPr>
      </p:pic>
    </p:spTree>
    <p:extLst>
      <p:ext uri="{BB962C8B-B14F-4D97-AF65-F5344CB8AC3E}">
        <p14:creationId xmlns:p14="http://schemas.microsoft.com/office/powerpoint/2010/main" val="2093004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62</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 Placeholder 4">
            <a:extLst>
              <a:ext uri="{FF2B5EF4-FFF2-40B4-BE49-F238E27FC236}">
                <a16:creationId xmlns:a16="http://schemas.microsoft.com/office/drawing/2014/main" id="{AF122CCC-96B9-004F-964E-DAE2E72008D8}"/>
              </a:ext>
            </a:extLst>
          </p:cNvPr>
          <p:cNvSpPr>
            <a:spLocks noGrp="1"/>
          </p:cNvSpPr>
          <p:nvPr>
            <p:ph type="body" sz="quarter" idx="11"/>
          </p:nvPr>
        </p:nvSpPr>
        <p:spPr/>
        <p:txBody>
          <a:bodyPr/>
          <a:lstStyle/>
          <a:p>
            <a:r>
              <a:rPr lang="en-US" dirty="0"/>
              <a:t>4/4</a:t>
            </a:r>
          </a:p>
        </p:txBody>
      </p:sp>
      <p:sp>
        <p:nvSpPr>
          <p:cNvPr id="52" name="TextBox 51">
            <a:extLst>
              <a:ext uri="{FF2B5EF4-FFF2-40B4-BE49-F238E27FC236}">
                <a16:creationId xmlns:a16="http://schemas.microsoft.com/office/drawing/2014/main" id="{A9BB3F87-7CD7-804C-97A2-CEF36FA65334}"/>
              </a:ext>
            </a:extLst>
          </p:cNvPr>
          <p:cNvSpPr txBox="1"/>
          <p:nvPr/>
        </p:nvSpPr>
        <p:spPr>
          <a:xfrm>
            <a:off x="6528052" y="543487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windfarm</a:t>
            </a:r>
            <a:endParaRPr lang="en-US" sz="2800" dirty="0">
              <a:solidFill>
                <a:schemeClr val="bg1"/>
              </a:solidFill>
            </a:endParaRPr>
          </a:p>
        </p:txBody>
      </p:sp>
      <p:sp>
        <p:nvSpPr>
          <p:cNvPr id="54" name="TextBox 53">
            <a:extLst>
              <a:ext uri="{FF2B5EF4-FFF2-40B4-BE49-F238E27FC236}">
                <a16:creationId xmlns:a16="http://schemas.microsoft.com/office/drawing/2014/main" id="{14AE004D-AAD1-2744-8229-895A5F0ACC5C}"/>
              </a:ext>
            </a:extLst>
          </p:cNvPr>
          <p:cNvSpPr txBox="1"/>
          <p:nvPr/>
        </p:nvSpPr>
        <p:spPr>
          <a:xfrm>
            <a:off x="2947415" y="5434875"/>
            <a:ext cx="731520" cy="548640"/>
          </a:xfrm>
          <a:prstGeom prst="rect">
            <a:avLst/>
          </a:prstGeom>
          <a:noFill/>
        </p:spPr>
        <p:txBody>
          <a:bodyPr wrap="square" lIns="0" tIns="0" rIns="0" bIns="0" rtlCol="0" anchor="t">
            <a:noAutofit/>
          </a:bodyPr>
          <a:lstStyle/>
          <a:p>
            <a:pPr algn="ctr"/>
            <a:r>
              <a:rPr lang="en-US" sz="1200" spc="-20" dirty="0" err="1">
                <a:solidFill>
                  <a:schemeClr val="bg1"/>
                </a:solidFill>
              </a:rPr>
              <a:t>IoT</a:t>
            </a:r>
            <a:r>
              <a:rPr lang="en-US" sz="1200" spc="-20" dirty="0">
                <a:solidFill>
                  <a:schemeClr val="bg1"/>
                </a:solidFill>
              </a:rPr>
              <a:t> thing police </a:t>
            </a:r>
            <a:br>
              <a:rPr lang="en-US" sz="1200" spc="-20" dirty="0">
                <a:solidFill>
                  <a:schemeClr val="bg1"/>
                </a:solidFill>
              </a:rPr>
            </a:br>
            <a:r>
              <a:rPr lang="en-US" sz="1200" spc="-20" dirty="0">
                <a:solidFill>
                  <a:schemeClr val="bg1"/>
                </a:solidFill>
              </a:rPr>
              <a:t>emergency</a:t>
            </a:r>
            <a:endParaRPr lang="en-US" sz="2800" spc="-20" dirty="0">
              <a:solidFill>
                <a:schemeClr val="bg1"/>
              </a:solidFill>
            </a:endParaRPr>
          </a:p>
        </p:txBody>
      </p:sp>
      <p:sp>
        <p:nvSpPr>
          <p:cNvPr id="50" name="TextBox 49">
            <a:extLst>
              <a:ext uri="{FF2B5EF4-FFF2-40B4-BE49-F238E27FC236}">
                <a16:creationId xmlns:a16="http://schemas.microsoft.com/office/drawing/2014/main" id="{DBAB5FE9-AC5D-AC40-A85D-525CABECFE11}"/>
              </a:ext>
            </a:extLst>
          </p:cNvPr>
          <p:cNvSpPr txBox="1"/>
          <p:nvPr/>
        </p:nvSpPr>
        <p:spPr>
          <a:xfrm>
            <a:off x="9225942" y="435546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generic</a:t>
            </a:r>
            <a:endParaRPr lang="en-US" sz="2800" dirty="0">
              <a:solidFill>
                <a:schemeClr val="bg1"/>
              </a:solidFill>
            </a:endParaRPr>
          </a:p>
        </p:txBody>
      </p:sp>
      <p:sp>
        <p:nvSpPr>
          <p:cNvPr id="56" name="TextBox 55">
            <a:extLst>
              <a:ext uri="{FF2B5EF4-FFF2-40B4-BE49-F238E27FC236}">
                <a16:creationId xmlns:a16="http://schemas.microsoft.com/office/drawing/2014/main" id="{F9D2A934-4B77-B043-9BAA-77E20F7C4A54}"/>
              </a:ext>
            </a:extLst>
          </p:cNvPr>
          <p:cNvSpPr txBox="1"/>
          <p:nvPr/>
        </p:nvSpPr>
        <p:spPr>
          <a:xfrm>
            <a:off x="4738432"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car</a:t>
            </a:r>
            <a:endParaRPr lang="en-US" sz="2800" dirty="0">
              <a:solidFill>
                <a:schemeClr val="bg1"/>
              </a:solidFill>
            </a:endParaRPr>
          </a:p>
        </p:txBody>
      </p:sp>
      <p:sp>
        <p:nvSpPr>
          <p:cNvPr id="58" name="TextBox 57">
            <a:extLst>
              <a:ext uri="{FF2B5EF4-FFF2-40B4-BE49-F238E27FC236}">
                <a16:creationId xmlns:a16="http://schemas.microsoft.com/office/drawing/2014/main" id="{DA0F446C-774A-C04E-808D-BF45BE3FF4FA}"/>
              </a:ext>
            </a:extLst>
          </p:cNvPr>
          <p:cNvSpPr txBox="1"/>
          <p:nvPr/>
        </p:nvSpPr>
        <p:spPr>
          <a:xfrm>
            <a:off x="11020947" y="435546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lightbulb</a:t>
            </a:r>
            <a:endParaRPr lang="en-US" sz="2800" dirty="0">
              <a:solidFill>
                <a:schemeClr val="bg1"/>
              </a:solidFill>
            </a:endParaRPr>
          </a:p>
        </p:txBody>
      </p:sp>
      <p:sp>
        <p:nvSpPr>
          <p:cNvPr id="60" name="TextBox 59">
            <a:extLst>
              <a:ext uri="{FF2B5EF4-FFF2-40B4-BE49-F238E27FC236}">
                <a16:creationId xmlns:a16="http://schemas.microsoft.com/office/drawing/2014/main" id="{C1865C07-1AF0-8944-9DF6-DF1C375D62CF}"/>
              </a:ext>
            </a:extLst>
          </p:cNvPr>
          <p:cNvSpPr txBox="1"/>
          <p:nvPr/>
        </p:nvSpPr>
        <p:spPr>
          <a:xfrm>
            <a:off x="2943428"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bicycle</a:t>
            </a:r>
            <a:endParaRPr lang="en-US" sz="2800" dirty="0">
              <a:solidFill>
                <a:schemeClr val="bg1"/>
              </a:solidFill>
            </a:endParaRPr>
          </a:p>
        </p:txBody>
      </p:sp>
      <p:sp>
        <p:nvSpPr>
          <p:cNvPr id="64" name="TextBox 63">
            <a:extLst>
              <a:ext uri="{FF2B5EF4-FFF2-40B4-BE49-F238E27FC236}">
                <a16:creationId xmlns:a16="http://schemas.microsoft.com/office/drawing/2014/main" id="{A15D9B00-471A-A248-B96C-10697A652956}"/>
              </a:ext>
            </a:extLst>
          </p:cNvPr>
          <p:cNvSpPr txBox="1"/>
          <p:nvPr/>
        </p:nvSpPr>
        <p:spPr>
          <a:xfrm>
            <a:off x="4737733" y="543487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travel</a:t>
            </a:r>
            <a:endParaRPr lang="en-US" sz="2800" dirty="0">
              <a:solidFill>
                <a:schemeClr val="bg1"/>
              </a:solidFill>
            </a:endParaRPr>
          </a:p>
        </p:txBody>
      </p:sp>
      <p:sp>
        <p:nvSpPr>
          <p:cNvPr id="66" name="TextBox 65">
            <a:extLst>
              <a:ext uri="{FF2B5EF4-FFF2-40B4-BE49-F238E27FC236}">
                <a16:creationId xmlns:a16="http://schemas.microsoft.com/office/drawing/2014/main" id="{CFA198FA-6569-6546-8544-4D1375A47155}"/>
              </a:ext>
            </a:extLst>
          </p:cNvPr>
          <p:cNvSpPr txBox="1"/>
          <p:nvPr/>
        </p:nvSpPr>
        <p:spPr>
          <a:xfrm>
            <a:off x="5632892" y="543487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utility</a:t>
            </a:r>
            <a:endParaRPr lang="en-US" sz="2800" dirty="0">
              <a:solidFill>
                <a:schemeClr val="bg1"/>
              </a:solidFill>
            </a:endParaRPr>
          </a:p>
        </p:txBody>
      </p:sp>
      <p:sp>
        <p:nvSpPr>
          <p:cNvPr id="62" name="TextBox 61">
            <a:extLst>
              <a:ext uri="{FF2B5EF4-FFF2-40B4-BE49-F238E27FC236}">
                <a16:creationId xmlns:a16="http://schemas.microsoft.com/office/drawing/2014/main" id="{9CAA854B-80BB-7A48-8421-4F26F29AF3C8}"/>
              </a:ext>
            </a:extLst>
          </p:cNvPr>
          <p:cNvSpPr txBox="1"/>
          <p:nvPr/>
        </p:nvSpPr>
        <p:spPr>
          <a:xfrm>
            <a:off x="7430938" y="435546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door lock</a:t>
            </a:r>
            <a:endParaRPr lang="en-US" sz="2800" dirty="0">
              <a:solidFill>
                <a:schemeClr val="bg1"/>
              </a:solidFill>
            </a:endParaRPr>
          </a:p>
        </p:txBody>
      </p:sp>
      <p:sp>
        <p:nvSpPr>
          <p:cNvPr id="70" name="TextBox 69">
            <a:extLst>
              <a:ext uri="{FF2B5EF4-FFF2-40B4-BE49-F238E27FC236}">
                <a16:creationId xmlns:a16="http://schemas.microsoft.com/office/drawing/2014/main" id="{4A218503-2DC2-BA40-AD3D-68287A2DCB3B}"/>
              </a:ext>
            </a:extLst>
          </p:cNvPr>
          <p:cNvSpPr txBox="1"/>
          <p:nvPr/>
        </p:nvSpPr>
        <p:spPr>
          <a:xfrm>
            <a:off x="2052256" y="5434875"/>
            <a:ext cx="731520" cy="548640"/>
          </a:xfrm>
          <a:prstGeom prst="rect">
            <a:avLst/>
          </a:prstGeom>
          <a:noFill/>
        </p:spPr>
        <p:txBody>
          <a:bodyPr wrap="square" lIns="0" tIns="0" rIns="0" bIns="0" rtlCol="0" anchor="t">
            <a:noAutofit/>
          </a:bodyPr>
          <a:lstStyle/>
          <a:p>
            <a:pPr algn="ctr"/>
            <a:r>
              <a:rPr lang="en-US" sz="1200" spc="-50" dirty="0" err="1">
                <a:solidFill>
                  <a:schemeClr val="bg1"/>
                </a:solidFill>
              </a:rPr>
              <a:t>IoT</a:t>
            </a:r>
            <a:r>
              <a:rPr lang="en-US" sz="1200" spc="-50" dirty="0">
                <a:solidFill>
                  <a:schemeClr val="bg1"/>
                </a:solidFill>
              </a:rPr>
              <a:t> thing medical emergency</a:t>
            </a:r>
            <a:endParaRPr lang="en-US" sz="2800" spc="-50" dirty="0">
              <a:solidFill>
                <a:schemeClr val="bg1"/>
              </a:solidFill>
            </a:endParaRPr>
          </a:p>
        </p:txBody>
      </p:sp>
      <p:sp>
        <p:nvSpPr>
          <p:cNvPr id="68" name="TextBox 67">
            <a:extLst>
              <a:ext uri="{FF2B5EF4-FFF2-40B4-BE49-F238E27FC236}">
                <a16:creationId xmlns:a16="http://schemas.microsoft.com/office/drawing/2014/main" id="{35139FEF-3410-DC42-8FC3-C33984D7F7F0}"/>
              </a:ext>
            </a:extLst>
          </p:cNvPr>
          <p:cNvSpPr txBox="1"/>
          <p:nvPr/>
        </p:nvSpPr>
        <p:spPr>
          <a:xfrm>
            <a:off x="3840930"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camera</a:t>
            </a:r>
            <a:endParaRPr lang="en-US" sz="2800" dirty="0">
              <a:solidFill>
                <a:schemeClr val="bg1"/>
              </a:solidFill>
            </a:endParaRPr>
          </a:p>
        </p:txBody>
      </p:sp>
      <p:sp>
        <p:nvSpPr>
          <p:cNvPr id="72" name="TextBox 71">
            <a:extLst>
              <a:ext uri="{FF2B5EF4-FFF2-40B4-BE49-F238E27FC236}">
                <a16:creationId xmlns:a16="http://schemas.microsoft.com/office/drawing/2014/main" id="{3339199C-E5B8-DF4B-ABAD-1753C3B7D80D}"/>
              </a:ext>
            </a:extLst>
          </p:cNvPr>
          <p:cNvSpPr txBox="1"/>
          <p:nvPr/>
        </p:nvSpPr>
        <p:spPr>
          <a:xfrm>
            <a:off x="8328440" y="435546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factory</a:t>
            </a:r>
            <a:endParaRPr lang="en-US" sz="2800" dirty="0">
              <a:solidFill>
                <a:schemeClr val="bg1"/>
              </a:solidFill>
            </a:endParaRPr>
          </a:p>
        </p:txBody>
      </p:sp>
      <p:sp>
        <p:nvSpPr>
          <p:cNvPr id="74" name="TextBox 73">
            <a:extLst>
              <a:ext uri="{FF2B5EF4-FFF2-40B4-BE49-F238E27FC236}">
                <a16:creationId xmlns:a16="http://schemas.microsoft.com/office/drawing/2014/main" id="{BB747462-DC4C-9844-8D61-793E836C0927}"/>
              </a:ext>
            </a:extLst>
          </p:cNvPr>
          <p:cNvSpPr txBox="1"/>
          <p:nvPr/>
        </p:nvSpPr>
        <p:spPr>
          <a:xfrm>
            <a:off x="5635934"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cart</a:t>
            </a:r>
            <a:endParaRPr lang="en-US" sz="2800" dirty="0">
              <a:solidFill>
                <a:schemeClr val="bg1"/>
              </a:solidFill>
            </a:endParaRPr>
          </a:p>
        </p:txBody>
      </p:sp>
      <p:sp>
        <p:nvSpPr>
          <p:cNvPr id="76" name="TextBox 75">
            <a:extLst>
              <a:ext uri="{FF2B5EF4-FFF2-40B4-BE49-F238E27FC236}">
                <a16:creationId xmlns:a16="http://schemas.microsoft.com/office/drawing/2014/main" id="{17295416-D065-E14B-A453-17939D8C55EA}"/>
              </a:ext>
            </a:extLst>
          </p:cNvPr>
          <p:cNvSpPr txBox="1"/>
          <p:nvPr/>
        </p:nvSpPr>
        <p:spPr>
          <a:xfrm>
            <a:off x="6533436"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coffee pot</a:t>
            </a:r>
            <a:endParaRPr lang="en-US" sz="2800" dirty="0">
              <a:solidFill>
                <a:schemeClr val="bg1"/>
              </a:solidFill>
            </a:endParaRPr>
          </a:p>
        </p:txBody>
      </p:sp>
      <p:sp>
        <p:nvSpPr>
          <p:cNvPr id="78" name="TextBox 77">
            <a:extLst>
              <a:ext uri="{FF2B5EF4-FFF2-40B4-BE49-F238E27FC236}">
                <a16:creationId xmlns:a16="http://schemas.microsoft.com/office/drawing/2014/main" id="{0E09F68B-E19C-DB4D-986D-D5ED36B5B2E2}"/>
              </a:ext>
            </a:extLst>
          </p:cNvPr>
          <p:cNvSpPr txBox="1"/>
          <p:nvPr/>
        </p:nvSpPr>
        <p:spPr>
          <a:xfrm>
            <a:off x="10123444" y="435546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house</a:t>
            </a:r>
            <a:endParaRPr lang="en-US" sz="2800" dirty="0">
              <a:solidFill>
                <a:schemeClr val="bg1"/>
              </a:solidFill>
            </a:endParaRPr>
          </a:p>
        </p:txBody>
      </p:sp>
      <p:sp>
        <p:nvSpPr>
          <p:cNvPr id="82" name="TextBox 81">
            <a:extLst>
              <a:ext uri="{FF2B5EF4-FFF2-40B4-BE49-F238E27FC236}">
                <a16:creationId xmlns:a16="http://schemas.microsoft.com/office/drawing/2014/main" id="{7463BD9A-9660-3E4E-BDF8-A127358C4D9A}"/>
              </a:ext>
            </a:extLst>
          </p:cNvPr>
          <p:cNvSpPr txBox="1"/>
          <p:nvPr/>
        </p:nvSpPr>
        <p:spPr>
          <a:xfrm>
            <a:off x="3842574" y="543487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thermostat</a:t>
            </a:r>
            <a:endParaRPr lang="en-US" sz="2800" dirty="0">
              <a:solidFill>
                <a:schemeClr val="bg1"/>
              </a:solidFill>
            </a:endParaRPr>
          </a:p>
        </p:txBody>
      </p:sp>
      <p:sp>
        <p:nvSpPr>
          <p:cNvPr id="80" name="TextBox 79">
            <a:extLst>
              <a:ext uri="{FF2B5EF4-FFF2-40B4-BE49-F238E27FC236}">
                <a16:creationId xmlns:a16="http://schemas.microsoft.com/office/drawing/2014/main" id="{33B95EB8-D131-6A4D-B770-C2F7BD865E08}"/>
              </a:ext>
            </a:extLst>
          </p:cNvPr>
          <p:cNvSpPr txBox="1"/>
          <p:nvPr/>
        </p:nvSpPr>
        <p:spPr>
          <a:xfrm>
            <a:off x="2045926"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bank</a:t>
            </a:r>
            <a:endParaRPr lang="en-US" sz="2800" dirty="0">
              <a:solidFill>
                <a:schemeClr val="bg1"/>
              </a:solidFill>
            </a:endParaRPr>
          </a:p>
        </p:txBody>
      </p:sp>
      <p:sp>
        <p:nvSpPr>
          <p:cNvPr id="84" name="TextBox 83">
            <a:extLst>
              <a:ext uri="{FF2B5EF4-FFF2-40B4-BE49-F238E27FC236}">
                <a16:creationId xmlns:a16="http://schemas.microsoft.com/office/drawing/2014/main" id="{A09EB848-7714-A744-98A5-21B384C60D06}"/>
              </a:ext>
            </a:extLst>
          </p:cNvPr>
          <p:cNvSpPr txBox="1"/>
          <p:nvPr/>
        </p:nvSpPr>
        <p:spPr>
          <a:xfrm>
            <a:off x="10591196"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sensor</a:t>
            </a:r>
            <a:endParaRPr lang="en-US" sz="2800" dirty="0">
              <a:solidFill>
                <a:schemeClr val="bg1"/>
              </a:solidFill>
            </a:endParaRPr>
          </a:p>
        </p:txBody>
      </p:sp>
      <p:sp>
        <p:nvSpPr>
          <p:cNvPr id="86" name="TextBox 85">
            <a:extLst>
              <a:ext uri="{FF2B5EF4-FFF2-40B4-BE49-F238E27FC236}">
                <a16:creationId xmlns:a16="http://schemas.microsoft.com/office/drawing/2014/main" id="{1A67DB81-657E-6B4C-9EDA-F1FDF486CAF6}"/>
              </a:ext>
            </a:extLst>
          </p:cNvPr>
          <p:cNvSpPr txBox="1"/>
          <p:nvPr/>
        </p:nvSpPr>
        <p:spPr>
          <a:xfrm>
            <a:off x="4224124"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desired state</a:t>
            </a:r>
            <a:endParaRPr lang="en-US" sz="2800" dirty="0">
              <a:solidFill>
                <a:schemeClr val="bg1"/>
              </a:solidFill>
            </a:endParaRPr>
          </a:p>
        </p:txBody>
      </p:sp>
      <p:sp>
        <p:nvSpPr>
          <p:cNvPr id="88" name="TextBox 87">
            <a:extLst>
              <a:ext uri="{FF2B5EF4-FFF2-40B4-BE49-F238E27FC236}">
                <a16:creationId xmlns:a16="http://schemas.microsoft.com/office/drawing/2014/main" id="{FC497EE8-979C-4B4F-BBE9-DB0E2C233D2E}"/>
              </a:ext>
            </a:extLst>
          </p:cNvPr>
          <p:cNvSpPr txBox="1"/>
          <p:nvPr/>
        </p:nvSpPr>
        <p:spPr>
          <a:xfrm>
            <a:off x="4253511" y="2885461"/>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topic</a:t>
            </a:r>
            <a:endParaRPr lang="en-US" sz="2800" dirty="0">
              <a:solidFill>
                <a:schemeClr val="bg1"/>
              </a:solidFill>
            </a:endParaRPr>
          </a:p>
        </p:txBody>
      </p:sp>
      <p:sp>
        <p:nvSpPr>
          <p:cNvPr id="90" name="TextBox 89">
            <a:extLst>
              <a:ext uri="{FF2B5EF4-FFF2-40B4-BE49-F238E27FC236}">
                <a16:creationId xmlns:a16="http://schemas.microsoft.com/office/drawing/2014/main" id="{DAC1E88B-FDE5-3149-8740-9DE80647A83F}"/>
              </a:ext>
            </a:extLst>
          </p:cNvPr>
          <p:cNvSpPr txBox="1"/>
          <p:nvPr/>
        </p:nvSpPr>
        <p:spPr>
          <a:xfrm>
            <a:off x="7407660" y="175528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MQTT</a:t>
            </a:r>
            <a:br>
              <a:rPr lang="en-US" sz="1200" dirty="0">
                <a:solidFill>
                  <a:schemeClr val="bg1"/>
                </a:solidFill>
              </a:rPr>
            </a:br>
            <a:r>
              <a:rPr lang="en-US" sz="1200" dirty="0">
                <a:solidFill>
                  <a:schemeClr val="bg1"/>
                </a:solidFill>
              </a:rPr>
              <a:t>protocol</a:t>
            </a:r>
            <a:endParaRPr lang="en-US" sz="2800" dirty="0">
              <a:solidFill>
                <a:schemeClr val="bg1"/>
              </a:solidFill>
            </a:endParaRPr>
          </a:p>
        </p:txBody>
      </p:sp>
      <p:sp>
        <p:nvSpPr>
          <p:cNvPr id="92" name="TextBox 91">
            <a:extLst>
              <a:ext uri="{FF2B5EF4-FFF2-40B4-BE49-F238E27FC236}">
                <a16:creationId xmlns:a16="http://schemas.microsoft.com/office/drawing/2014/main" id="{663BBC03-C6FA-CE49-88AD-C11E5566AB52}"/>
              </a:ext>
            </a:extLst>
          </p:cNvPr>
          <p:cNvSpPr txBox="1"/>
          <p:nvPr/>
        </p:nvSpPr>
        <p:spPr>
          <a:xfrm>
            <a:off x="2632356"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actuator</a:t>
            </a:r>
            <a:endParaRPr lang="en-US" sz="2800" dirty="0">
              <a:solidFill>
                <a:schemeClr val="bg1"/>
              </a:solidFill>
            </a:endParaRPr>
          </a:p>
        </p:txBody>
      </p:sp>
      <p:sp>
        <p:nvSpPr>
          <p:cNvPr id="94" name="TextBox 93">
            <a:extLst>
              <a:ext uri="{FF2B5EF4-FFF2-40B4-BE49-F238E27FC236}">
                <a16:creationId xmlns:a16="http://schemas.microsoft.com/office/drawing/2014/main" id="{FBB93E1A-8718-4D4A-B557-434F5787196C}"/>
              </a:ext>
            </a:extLst>
          </p:cNvPr>
          <p:cNvSpPr txBox="1"/>
          <p:nvPr/>
        </p:nvSpPr>
        <p:spPr>
          <a:xfrm>
            <a:off x="8999428"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reported state</a:t>
            </a:r>
            <a:endParaRPr lang="en-US" sz="2800" dirty="0">
              <a:solidFill>
                <a:schemeClr val="bg1"/>
              </a:solidFill>
            </a:endParaRPr>
          </a:p>
        </p:txBody>
      </p:sp>
      <p:sp>
        <p:nvSpPr>
          <p:cNvPr id="96" name="TextBox 95">
            <a:extLst>
              <a:ext uri="{FF2B5EF4-FFF2-40B4-BE49-F238E27FC236}">
                <a16:creationId xmlns:a16="http://schemas.microsoft.com/office/drawing/2014/main" id="{13E230C2-973E-C645-8D33-876631370965}"/>
              </a:ext>
            </a:extLst>
          </p:cNvPr>
          <p:cNvSpPr txBox="1"/>
          <p:nvPr/>
        </p:nvSpPr>
        <p:spPr>
          <a:xfrm>
            <a:off x="2631145" y="2915703"/>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endParaRPr lang="en-US" sz="1200" dirty="0">
              <a:solidFill>
                <a:schemeClr val="bg1"/>
              </a:solidFill>
            </a:endParaRPr>
          </a:p>
          <a:p>
            <a:pPr algn="ctr"/>
            <a:r>
              <a:rPr lang="en-US" sz="1200" dirty="0">
                <a:solidFill>
                  <a:schemeClr val="bg1"/>
                </a:solidFill>
              </a:rPr>
              <a:t>shadow</a:t>
            </a:r>
          </a:p>
        </p:txBody>
      </p:sp>
      <p:sp>
        <p:nvSpPr>
          <p:cNvPr id="98" name="TextBox 97">
            <a:extLst>
              <a:ext uri="{FF2B5EF4-FFF2-40B4-BE49-F238E27FC236}">
                <a16:creationId xmlns:a16="http://schemas.microsoft.com/office/drawing/2014/main" id="{5CEE62CC-A271-D34A-B023-E3CE9FE2BB31}"/>
              </a:ext>
            </a:extLst>
          </p:cNvPr>
          <p:cNvSpPr txBox="1"/>
          <p:nvPr/>
        </p:nvSpPr>
        <p:spPr>
          <a:xfrm>
            <a:off x="5815892" y="175528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HTTP</a:t>
            </a:r>
            <a:br>
              <a:rPr lang="en-US" sz="1200" dirty="0">
                <a:solidFill>
                  <a:schemeClr val="bg1"/>
                </a:solidFill>
              </a:rPr>
            </a:br>
            <a:r>
              <a:rPr lang="en-US" sz="1200" dirty="0">
                <a:solidFill>
                  <a:schemeClr val="bg1"/>
                </a:solidFill>
              </a:rPr>
              <a:t>protocol</a:t>
            </a:r>
            <a:endParaRPr lang="en-US" sz="2800" dirty="0">
              <a:solidFill>
                <a:schemeClr val="bg1"/>
              </a:solidFill>
            </a:endParaRPr>
          </a:p>
        </p:txBody>
      </p:sp>
      <p:sp>
        <p:nvSpPr>
          <p:cNvPr id="100" name="TextBox 99">
            <a:extLst>
              <a:ext uri="{FF2B5EF4-FFF2-40B4-BE49-F238E27FC236}">
                <a16:creationId xmlns:a16="http://schemas.microsoft.com/office/drawing/2014/main" id="{CC2A65CD-DF9A-3541-9A32-5EBECC79A645}"/>
              </a:ext>
            </a:extLst>
          </p:cNvPr>
          <p:cNvSpPr txBox="1"/>
          <p:nvPr/>
        </p:nvSpPr>
        <p:spPr>
          <a:xfrm>
            <a:off x="3442328" y="2885461"/>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simulator</a:t>
            </a:r>
            <a:endParaRPr lang="en-US" sz="2800" dirty="0">
              <a:solidFill>
                <a:schemeClr val="bg1"/>
              </a:solidFill>
            </a:endParaRPr>
          </a:p>
        </p:txBody>
      </p:sp>
      <p:sp>
        <p:nvSpPr>
          <p:cNvPr id="102" name="TextBox 101">
            <a:extLst>
              <a:ext uri="{FF2B5EF4-FFF2-40B4-BE49-F238E27FC236}">
                <a16:creationId xmlns:a16="http://schemas.microsoft.com/office/drawing/2014/main" id="{D77C9774-0EAB-4C41-AF91-5AC7E40BE406}"/>
              </a:ext>
            </a:extLst>
          </p:cNvPr>
          <p:cNvSpPr txBox="1"/>
          <p:nvPr/>
        </p:nvSpPr>
        <p:spPr>
          <a:xfrm>
            <a:off x="3428240"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certificate</a:t>
            </a:r>
            <a:endParaRPr lang="en-US" sz="2800" dirty="0">
              <a:solidFill>
                <a:schemeClr val="bg1"/>
              </a:solidFill>
            </a:endParaRPr>
          </a:p>
        </p:txBody>
      </p:sp>
      <p:sp>
        <p:nvSpPr>
          <p:cNvPr id="103" name="TextBox 102">
            <a:extLst>
              <a:ext uri="{FF2B5EF4-FFF2-40B4-BE49-F238E27FC236}">
                <a16:creationId xmlns:a16="http://schemas.microsoft.com/office/drawing/2014/main" id="{C1A042AC-5242-2F4A-91A4-817E5B8BF439}"/>
              </a:ext>
            </a:extLst>
          </p:cNvPr>
          <p:cNvSpPr txBox="1"/>
          <p:nvPr/>
        </p:nvSpPr>
        <p:spPr>
          <a:xfrm>
            <a:off x="9795312"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rule</a:t>
            </a:r>
            <a:endParaRPr lang="en-US" sz="2800" dirty="0">
              <a:solidFill>
                <a:schemeClr val="bg1"/>
              </a:solidFill>
            </a:endParaRPr>
          </a:p>
        </p:txBody>
      </p:sp>
      <p:sp>
        <p:nvSpPr>
          <p:cNvPr id="104" name="TextBox 103">
            <a:extLst>
              <a:ext uri="{FF2B5EF4-FFF2-40B4-BE49-F238E27FC236}">
                <a16:creationId xmlns:a16="http://schemas.microsoft.com/office/drawing/2014/main" id="{CF916CF5-8862-214B-BD72-3071B61D6BF4}"/>
              </a:ext>
            </a:extLst>
          </p:cNvPr>
          <p:cNvSpPr txBox="1"/>
          <p:nvPr/>
        </p:nvSpPr>
        <p:spPr>
          <a:xfrm>
            <a:off x="6611776" y="175528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HTTP/2</a:t>
            </a:r>
            <a:br>
              <a:rPr lang="en-US" sz="1200" dirty="0">
                <a:solidFill>
                  <a:schemeClr val="bg1"/>
                </a:solidFill>
              </a:rPr>
            </a:br>
            <a:r>
              <a:rPr lang="en-US" sz="1200" dirty="0">
                <a:solidFill>
                  <a:schemeClr val="bg1"/>
                </a:solidFill>
              </a:rPr>
              <a:t>protocol</a:t>
            </a:r>
            <a:endParaRPr lang="en-US" sz="2800" dirty="0">
              <a:solidFill>
                <a:schemeClr val="bg1"/>
              </a:solidFill>
            </a:endParaRPr>
          </a:p>
        </p:txBody>
      </p:sp>
      <p:sp>
        <p:nvSpPr>
          <p:cNvPr id="105" name="TextBox 104">
            <a:extLst>
              <a:ext uri="{FF2B5EF4-FFF2-40B4-BE49-F238E27FC236}">
                <a16:creationId xmlns:a16="http://schemas.microsoft.com/office/drawing/2014/main" id="{2C0B9F0F-EA9E-E941-94E6-D0CCDBAB0BD6}"/>
              </a:ext>
            </a:extLst>
          </p:cNvPr>
          <p:cNvSpPr txBox="1"/>
          <p:nvPr/>
        </p:nvSpPr>
        <p:spPr>
          <a:xfrm>
            <a:off x="1819962" y="2915703"/>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servo</a:t>
            </a:r>
            <a:endParaRPr lang="en-US" sz="2800" dirty="0">
              <a:solidFill>
                <a:schemeClr val="bg1"/>
              </a:solidFill>
            </a:endParaRPr>
          </a:p>
        </p:txBody>
      </p:sp>
      <p:sp>
        <p:nvSpPr>
          <p:cNvPr id="106" name="TextBox 105">
            <a:extLst>
              <a:ext uri="{FF2B5EF4-FFF2-40B4-BE49-F238E27FC236}">
                <a16:creationId xmlns:a16="http://schemas.microsoft.com/office/drawing/2014/main" id="{8D2B054E-5741-7E41-B291-E095B4315B78}"/>
              </a:ext>
            </a:extLst>
          </p:cNvPr>
          <p:cNvSpPr txBox="1"/>
          <p:nvPr/>
        </p:nvSpPr>
        <p:spPr>
          <a:xfrm>
            <a:off x="1836472"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action</a:t>
            </a:r>
            <a:endParaRPr lang="en-US" sz="2800" dirty="0">
              <a:solidFill>
                <a:schemeClr val="bg1"/>
              </a:solidFill>
            </a:endParaRPr>
          </a:p>
        </p:txBody>
      </p:sp>
      <p:sp>
        <p:nvSpPr>
          <p:cNvPr id="107" name="TextBox 106">
            <a:extLst>
              <a:ext uri="{FF2B5EF4-FFF2-40B4-BE49-F238E27FC236}">
                <a16:creationId xmlns:a16="http://schemas.microsoft.com/office/drawing/2014/main" id="{F0E40113-2A31-D041-8DAB-71C0ABB2B85B}"/>
              </a:ext>
            </a:extLst>
          </p:cNvPr>
          <p:cNvSpPr txBox="1"/>
          <p:nvPr/>
        </p:nvSpPr>
        <p:spPr>
          <a:xfrm>
            <a:off x="8203544"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policy</a:t>
            </a:r>
            <a:endParaRPr lang="en-US" sz="2800" dirty="0">
              <a:solidFill>
                <a:schemeClr val="bg1"/>
              </a:solidFill>
            </a:endParaRPr>
          </a:p>
        </p:txBody>
      </p:sp>
      <p:sp>
        <p:nvSpPr>
          <p:cNvPr id="108" name="TextBox 107">
            <a:extLst>
              <a:ext uri="{FF2B5EF4-FFF2-40B4-BE49-F238E27FC236}">
                <a16:creationId xmlns:a16="http://schemas.microsoft.com/office/drawing/2014/main" id="{F7D9D2F0-761A-554F-80E6-4BEDABF38D83}"/>
              </a:ext>
            </a:extLst>
          </p:cNvPr>
          <p:cNvSpPr txBox="1"/>
          <p:nvPr/>
        </p:nvSpPr>
        <p:spPr>
          <a:xfrm>
            <a:off x="5020008"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hardware</a:t>
            </a:r>
            <a:br>
              <a:rPr lang="en-US" sz="1200" dirty="0">
                <a:solidFill>
                  <a:schemeClr val="bg1"/>
                </a:solidFill>
              </a:rPr>
            </a:br>
            <a:r>
              <a:rPr lang="en-US" sz="1200" dirty="0">
                <a:solidFill>
                  <a:schemeClr val="bg1"/>
                </a:solidFill>
              </a:rPr>
              <a:t>board</a:t>
            </a:r>
            <a:endParaRPr lang="en-US" sz="2800" dirty="0">
              <a:solidFill>
                <a:schemeClr val="bg1"/>
              </a:solidFill>
            </a:endParaRPr>
          </a:p>
        </p:txBody>
      </p:sp>
      <p:sp>
        <p:nvSpPr>
          <p:cNvPr id="109" name="TextBox 108">
            <a:extLst>
              <a:ext uri="{FF2B5EF4-FFF2-40B4-BE49-F238E27FC236}">
                <a16:creationId xmlns:a16="http://schemas.microsoft.com/office/drawing/2014/main" id="{97008F8B-511D-F64B-9185-2ADE85D70441}"/>
              </a:ext>
            </a:extLst>
          </p:cNvPr>
          <p:cNvSpPr txBox="1"/>
          <p:nvPr/>
        </p:nvSpPr>
        <p:spPr>
          <a:xfrm>
            <a:off x="6650305" y="2915703"/>
            <a:ext cx="731520" cy="548640"/>
          </a:xfrm>
          <a:prstGeom prst="rect">
            <a:avLst/>
          </a:prstGeom>
          <a:noFill/>
        </p:spPr>
        <p:txBody>
          <a:bodyPr wrap="square" lIns="0" tIns="0" rIns="0" bIns="0" rtlCol="0" anchor="t">
            <a:noAutofit/>
          </a:bodyPr>
          <a:lstStyle/>
          <a:p>
            <a:pPr algn="ctr"/>
            <a:r>
              <a:rPr lang="en-US" sz="1200" dirty="0">
                <a:solidFill>
                  <a:schemeClr val="bg1"/>
                </a:solidFill>
              </a:rPr>
              <a:t>Alexa enabled device</a:t>
            </a:r>
            <a:endParaRPr lang="en-US" sz="2800" dirty="0">
              <a:solidFill>
                <a:schemeClr val="bg1"/>
              </a:solidFill>
            </a:endParaRPr>
          </a:p>
        </p:txBody>
      </p:sp>
      <p:sp>
        <p:nvSpPr>
          <p:cNvPr id="110" name="TextBox 109">
            <a:extLst>
              <a:ext uri="{FF2B5EF4-FFF2-40B4-BE49-F238E27FC236}">
                <a16:creationId xmlns:a16="http://schemas.microsoft.com/office/drawing/2014/main" id="{95D32F5D-1664-2A40-B9F8-F998B9D49892}"/>
              </a:ext>
            </a:extLst>
          </p:cNvPr>
          <p:cNvSpPr txBox="1"/>
          <p:nvPr/>
        </p:nvSpPr>
        <p:spPr>
          <a:xfrm>
            <a:off x="10679395" y="2915703"/>
            <a:ext cx="731520" cy="548640"/>
          </a:xfrm>
          <a:prstGeom prst="rect">
            <a:avLst/>
          </a:prstGeom>
          <a:noFill/>
        </p:spPr>
        <p:txBody>
          <a:bodyPr wrap="square" lIns="0" tIns="0" rIns="0" bIns="0" rtlCol="0" anchor="t">
            <a:noAutofit/>
          </a:bodyPr>
          <a:lstStyle/>
          <a:p>
            <a:pPr algn="ctr"/>
            <a:r>
              <a:rPr lang="en-US" sz="1200" dirty="0">
                <a:solidFill>
                  <a:schemeClr val="bg1"/>
                </a:solidFill>
              </a:rPr>
              <a:t>Over-the-air update</a:t>
            </a:r>
            <a:endParaRPr lang="en-US" sz="2800" dirty="0">
              <a:solidFill>
                <a:schemeClr val="bg1"/>
              </a:solidFill>
            </a:endParaRPr>
          </a:p>
        </p:txBody>
      </p:sp>
      <p:sp>
        <p:nvSpPr>
          <p:cNvPr id="111" name="TextBox 110">
            <a:extLst>
              <a:ext uri="{FF2B5EF4-FFF2-40B4-BE49-F238E27FC236}">
                <a16:creationId xmlns:a16="http://schemas.microsoft.com/office/drawing/2014/main" id="{C0108BB2-1D46-2944-BE49-49EEEA073547}"/>
              </a:ext>
            </a:extLst>
          </p:cNvPr>
          <p:cNvSpPr txBox="1"/>
          <p:nvPr/>
        </p:nvSpPr>
        <p:spPr>
          <a:xfrm>
            <a:off x="8272671" y="2915703"/>
            <a:ext cx="731520" cy="548640"/>
          </a:xfrm>
          <a:prstGeom prst="rect">
            <a:avLst/>
          </a:prstGeom>
          <a:noFill/>
        </p:spPr>
        <p:txBody>
          <a:bodyPr wrap="square" lIns="0" tIns="0" rIns="0" bIns="0" rtlCol="0" anchor="t">
            <a:noAutofit/>
          </a:bodyPr>
          <a:lstStyle/>
          <a:p>
            <a:pPr algn="ctr"/>
            <a:r>
              <a:rPr lang="en-US" sz="1200" dirty="0">
                <a:solidFill>
                  <a:schemeClr val="bg1"/>
                </a:solidFill>
              </a:rPr>
              <a:t>Fire TV</a:t>
            </a:r>
          </a:p>
        </p:txBody>
      </p:sp>
      <p:sp>
        <p:nvSpPr>
          <p:cNvPr id="112" name="TextBox 111">
            <a:extLst>
              <a:ext uri="{FF2B5EF4-FFF2-40B4-BE49-F238E27FC236}">
                <a16:creationId xmlns:a16="http://schemas.microsoft.com/office/drawing/2014/main" id="{EBB7831D-2F81-8846-8EBE-296A3E9095BE}"/>
              </a:ext>
            </a:extLst>
          </p:cNvPr>
          <p:cNvSpPr txBox="1"/>
          <p:nvPr/>
        </p:nvSpPr>
        <p:spPr>
          <a:xfrm>
            <a:off x="9083854" y="2915703"/>
            <a:ext cx="731520" cy="548640"/>
          </a:xfrm>
          <a:prstGeom prst="rect">
            <a:avLst/>
          </a:prstGeom>
          <a:noFill/>
        </p:spPr>
        <p:txBody>
          <a:bodyPr wrap="square" lIns="0" tIns="0" rIns="0" bIns="0" rtlCol="0" anchor="t">
            <a:noAutofit/>
          </a:bodyPr>
          <a:lstStyle/>
          <a:p>
            <a:pPr algn="ctr"/>
            <a:r>
              <a:rPr lang="en-US" sz="1200" dirty="0">
                <a:solidFill>
                  <a:schemeClr val="bg1"/>
                </a:solidFill>
              </a:rPr>
              <a:t>Fire TV stick</a:t>
            </a:r>
            <a:endParaRPr lang="en-US" sz="2800" dirty="0">
              <a:solidFill>
                <a:schemeClr val="bg1"/>
              </a:solidFill>
            </a:endParaRPr>
          </a:p>
        </p:txBody>
      </p:sp>
      <p:sp>
        <p:nvSpPr>
          <p:cNvPr id="113" name="TextBox 112">
            <a:extLst>
              <a:ext uri="{FF2B5EF4-FFF2-40B4-BE49-F238E27FC236}">
                <a16:creationId xmlns:a16="http://schemas.microsoft.com/office/drawing/2014/main" id="{230644C6-31B1-034B-B555-338D8D713EBE}"/>
              </a:ext>
            </a:extLst>
          </p:cNvPr>
          <p:cNvSpPr txBox="1"/>
          <p:nvPr/>
        </p:nvSpPr>
        <p:spPr>
          <a:xfrm>
            <a:off x="5839122" y="2915703"/>
            <a:ext cx="731520" cy="548640"/>
          </a:xfrm>
          <a:prstGeom prst="rect">
            <a:avLst/>
          </a:prstGeom>
          <a:noFill/>
        </p:spPr>
        <p:txBody>
          <a:bodyPr wrap="square" lIns="0" tIns="0" rIns="0" bIns="0" rtlCol="0" anchor="t">
            <a:noAutofit/>
          </a:bodyPr>
          <a:lstStyle/>
          <a:p>
            <a:pPr algn="ctr"/>
            <a:r>
              <a:rPr lang="en-US" sz="1200" dirty="0">
                <a:solidFill>
                  <a:schemeClr val="bg1"/>
                </a:solidFill>
              </a:rPr>
              <a:t>Alexa voice service</a:t>
            </a:r>
            <a:endParaRPr lang="en-US" sz="2800" dirty="0">
              <a:solidFill>
                <a:schemeClr val="bg1"/>
              </a:solidFill>
            </a:endParaRPr>
          </a:p>
        </p:txBody>
      </p:sp>
      <p:sp>
        <p:nvSpPr>
          <p:cNvPr id="114" name="TextBox 113">
            <a:extLst>
              <a:ext uri="{FF2B5EF4-FFF2-40B4-BE49-F238E27FC236}">
                <a16:creationId xmlns:a16="http://schemas.microsoft.com/office/drawing/2014/main" id="{DC5F8AF4-975D-E04C-907E-7F743032A7EB}"/>
              </a:ext>
            </a:extLst>
          </p:cNvPr>
          <p:cNvSpPr txBox="1"/>
          <p:nvPr/>
        </p:nvSpPr>
        <p:spPr>
          <a:xfrm>
            <a:off x="7461488" y="2915703"/>
            <a:ext cx="731520" cy="548640"/>
          </a:xfrm>
          <a:prstGeom prst="rect">
            <a:avLst/>
          </a:prstGeom>
          <a:noFill/>
        </p:spPr>
        <p:txBody>
          <a:bodyPr wrap="square" lIns="0" tIns="0" rIns="0" bIns="0" rtlCol="0" anchor="t">
            <a:noAutofit/>
          </a:bodyPr>
          <a:lstStyle/>
          <a:p>
            <a:pPr algn="ctr"/>
            <a:r>
              <a:rPr lang="en-US" sz="1200" dirty="0">
                <a:solidFill>
                  <a:schemeClr val="bg1"/>
                </a:solidFill>
              </a:rPr>
              <a:t>Echo</a:t>
            </a:r>
            <a:endParaRPr lang="en-US" sz="2800" dirty="0">
              <a:solidFill>
                <a:schemeClr val="bg1"/>
              </a:solidFill>
            </a:endParaRPr>
          </a:p>
        </p:txBody>
      </p:sp>
      <p:sp>
        <p:nvSpPr>
          <p:cNvPr id="115" name="TextBox 114">
            <a:extLst>
              <a:ext uri="{FF2B5EF4-FFF2-40B4-BE49-F238E27FC236}">
                <a16:creationId xmlns:a16="http://schemas.microsoft.com/office/drawing/2014/main" id="{958232DA-0D9A-454C-AF42-834996F9E40D}"/>
              </a:ext>
            </a:extLst>
          </p:cNvPr>
          <p:cNvSpPr txBox="1"/>
          <p:nvPr/>
        </p:nvSpPr>
        <p:spPr>
          <a:xfrm>
            <a:off x="5064694" y="2915703"/>
            <a:ext cx="731520" cy="548640"/>
          </a:xfrm>
          <a:prstGeom prst="rect">
            <a:avLst/>
          </a:prstGeom>
          <a:noFill/>
        </p:spPr>
        <p:txBody>
          <a:bodyPr wrap="square" lIns="0" tIns="0" rIns="0" bIns="0" rtlCol="0" anchor="t">
            <a:noAutofit/>
          </a:bodyPr>
          <a:lstStyle/>
          <a:p>
            <a:pPr algn="ctr"/>
            <a:r>
              <a:rPr lang="en-US" sz="1200" dirty="0">
                <a:solidFill>
                  <a:schemeClr val="bg1"/>
                </a:solidFill>
              </a:rPr>
              <a:t>Alexa skill</a:t>
            </a:r>
            <a:endParaRPr lang="en-US" sz="2800" dirty="0">
              <a:solidFill>
                <a:schemeClr val="bg1"/>
              </a:solidFill>
            </a:endParaRPr>
          </a:p>
        </p:txBody>
      </p:sp>
      <p:sp>
        <p:nvSpPr>
          <p:cNvPr id="116" name="TextBox 115">
            <a:extLst>
              <a:ext uri="{FF2B5EF4-FFF2-40B4-BE49-F238E27FC236}">
                <a16:creationId xmlns:a16="http://schemas.microsoft.com/office/drawing/2014/main" id="{B416B931-D916-994C-A8FB-CC45793D55EC}"/>
              </a:ext>
            </a:extLst>
          </p:cNvPr>
          <p:cNvSpPr txBox="1"/>
          <p:nvPr/>
        </p:nvSpPr>
        <p:spPr>
          <a:xfrm>
            <a:off x="9895034" y="2915703"/>
            <a:ext cx="731520" cy="548640"/>
          </a:xfrm>
          <a:prstGeom prst="rect">
            <a:avLst/>
          </a:prstGeom>
          <a:noFill/>
        </p:spPr>
        <p:txBody>
          <a:bodyPr wrap="square" lIns="0" tIns="0" rIns="0" bIns="0" rtlCol="0" anchor="t">
            <a:noAutofit/>
          </a:bodyPr>
          <a:lstStyle/>
          <a:p>
            <a:pPr algn="ctr"/>
            <a:r>
              <a:rPr lang="en-US" sz="1200" dirty="0">
                <a:solidFill>
                  <a:schemeClr val="bg1"/>
                </a:solidFill>
              </a:rPr>
              <a:t>Lambda function</a:t>
            </a:r>
            <a:endParaRPr lang="en-US" sz="2800" dirty="0">
              <a:solidFill>
                <a:schemeClr val="bg1"/>
              </a:solidFill>
            </a:endParaRPr>
          </a:p>
        </p:txBody>
      </p:sp>
      <p:sp>
        <p:nvSpPr>
          <p:cNvPr id="117" name="TextBox 116">
            <a:extLst>
              <a:ext uri="{FF2B5EF4-FFF2-40B4-BE49-F238E27FC236}">
                <a16:creationId xmlns:a16="http://schemas.microsoft.com/office/drawing/2014/main" id="{E61D2568-2A82-F545-83D1-FCCB6F3AA185}"/>
              </a:ext>
            </a:extLst>
          </p:cNvPr>
          <p:cNvSpPr txBox="1"/>
          <p:nvPr/>
        </p:nvSpPr>
        <p:spPr>
          <a:xfrm>
            <a:off x="11387080" y="1775788"/>
            <a:ext cx="731520" cy="548640"/>
          </a:xfrm>
          <a:prstGeom prst="rect">
            <a:avLst/>
          </a:prstGeom>
          <a:noFill/>
        </p:spPr>
        <p:txBody>
          <a:bodyPr wrap="square" lIns="0" tIns="0" rIns="0" bIns="0" rtlCol="0" anchor="t">
            <a:noAutofit/>
          </a:bodyPr>
          <a:lstStyle/>
          <a:p>
            <a:pPr algn="ctr"/>
            <a:r>
              <a:rPr lang="en-US" sz="1200" dirty="0">
                <a:solidFill>
                  <a:schemeClr val="bg1"/>
                </a:solidFill>
              </a:rPr>
              <a:t>Device gateway</a:t>
            </a:r>
            <a:endParaRPr lang="en-US" sz="2800" dirty="0">
              <a:solidFill>
                <a:schemeClr val="bg1"/>
              </a:solidFill>
            </a:endParaRPr>
          </a:p>
        </p:txBody>
      </p:sp>
      <p:pic>
        <p:nvPicPr>
          <p:cNvPr id="7" name="Graphic 6">
            <a:extLst>
              <a:ext uri="{FF2B5EF4-FFF2-40B4-BE49-F238E27FC236}">
                <a16:creationId xmlns:a16="http://schemas.microsoft.com/office/drawing/2014/main" id="{B941AC24-8D95-BB4A-BC12-C83402D00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6683" y="1195632"/>
            <a:ext cx="469900" cy="469900"/>
          </a:xfrm>
          <a:prstGeom prst="rect">
            <a:avLst/>
          </a:prstGeom>
        </p:spPr>
      </p:pic>
      <p:pic>
        <p:nvPicPr>
          <p:cNvPr id="10" name="Graphic 9">
            <a:extLst>
              <a:ext uri="{FF2B5EF4-FFF2-40B4-BE49-F238E27FC236}">
                <a16:creationId xmlns:a16="http://schemas.microsoft.com/office/drawing/2014/main" id="{1C432F2E-B444-C945-A75F-3F7D608BBF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2330" y="1201804"/>
            <a:ext cx="469900" cy="469900"/>
          </a:xfrm>
          <a:prstGeom prst="rect">
            <a:avLst/>
          </a:prstGeom>
        </p:spPr>
      </p:pic>
      <p:pic>
        <p:nvPicPr>
          <p:cNvPr id="12" name="Graphic 11">
            <a:extLst>
              <a:ext uri="{FF2B5EF4-FFF2-40B4-BE49-F238E27FC236}">
                <a16:creationId xmlns:a16="http://schemas.microsoft.com/office/drawing/2014/main" id="{411EAA82-62B3-3E4E-B312-3D56657C03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5715" y="2356187"/>
            <a:ext cx="469900" cy="469900"/>
          </a:xfrm>
          <a:prstGeom prst="rect">
            <a:avLst/>
          </a:prstGeom>
        </p:spPr>
      </p:pic>
      <p:pic>
        <p:nvPicPr>
          <p:cNvPr id="14" name="Graphic 13">
            <a:extLst>
              <a:ext uri="{FF2B5EF4-FFF2-40B4-BE49-F238E27FC236}">
                <a16:creationId xmlns:a16="http://schemas.microsoft.com/office/drawing/2014/main" id="{CDDCD697-C0E8-5048-B2EF-7E4A002491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95504" y="2382049"/>
            <a:ext cx="469900" cy="469900"/>
          </a:xfrm>
          <a:prstGeom prst="rect">
            <a:avLst/>
          </a:prstGeom>
        </p:spPr>
      </p:pic>
      <p:pic>
        <p:nvPicPr>
          <p:cNvPr id="16" name="Graphic 15">
            <a:extLst>
              <a:ext uri="{FF2B5EF4-FFF2-40B4-BE49-F238E27FC236}">
                <a16:creationId xmlns:a16="http://schemas.microsoft.com/office/drawing/2014/main" id="{5F7EF71D-AC99-5C42-95C0-6C4F45D207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70478" y="2336585"/>
            <a:ext cx="469900" cy="469900"/>
          </a:xfrm>
          <a:prstGeom prst="rect">
            <a:avLst/>
          </a:prstGeom>
        </p:spPr>
      </p:pic>
      <p:pic>
        <p:nvPicPr>
          <p:cNvPr id="19" name="Graphic 18">
            <a:extLst>
              <a:ext uri="{FF2B5EF4-FFF2-40B4-BE49-F238E27FC236}">
                <a16:creationId xmlns:a16="http://schemas.microsoft.com/office/drawing/2014/main" id="{F2338845-D389-B845-945D-9FF5B92F4A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3007" y="3741656"/>
            <a:ext cx="469900" cy="469900"/>
          </a:xfrm>
          <a:prstGeom prst="rect">
            <a:avLst/>
          </a:prstGeom>
        </p:spPr>
      </p:pic>
      <p:pic>
        <p:nvPicPr>
          <p:cNvPr id="21" name="Graphic 20">
            <a:extLst>
              <a:ext uri="{FF2B5EF4-FFF2-40B4-BE49-F238E27FC236}">
                <a16:creationId xmlns:a16="http://schemas.microsoft.com/office/drawing/2014/main" id="{7F52D9A3-534D-2B40-968D-D0832CE8A2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7310" y="3749190"/>
            <a:ext cx="469900" cy="469900"/>
          </a:xfrm>
          <a:prstGeom prst="rect">
            <a:avLst/>
          </a:prstGeom>
        </p:spPr>
      </p:pic>
      <p:pic>
        <p:nvPicPr>
          <p:cNvPr id="24" name="Graphic 23">
            <a:extLst>
              <a:ext uri="{FF2B5EF4-FFF2-40B4-BE49-F238E27FC236}">
                <a16:creationId xmlns:a16="http://schemas.microsoft.com/office/drawing/2014/main" id="{97155CFA-E965-E244-A798-2502913DEFC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91613" y="3723325"/>
            <a:ext cx="469900" cy="469900"/>
          </a:xfrm>
          <a:prstGeom prst="rect">
            <a:avLst/>
          </a:prstGeom>
        </p:spPr>
      </p:pic>
      <p:pic>
        <p:nvPicPr>
          <p:cNvPr id="27" name="Graphic 26">
            <a:extLst>
              <a:ext uri="{FF2B5EF4-FFF2-40B4-BE49-F238E27FC236}">
                <a16:creationId xmlns:a16="http://schemas.microsoft.com/office/drawing/2014/main" id="{E249A645-0051-9B41-8867-A3CF6157B6F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68128" y="3723325"/>
            <a:ext cx="469900" cy="469900"/>
          </a:xfrm>
          <a:prstGeom prst="rect">
            <a:avLst/>
          </a:prstGeom>
        </p:spPr>
      </p:pic>
      <p:pic>
        <p:nvPicPr>
          <p:cNvPr id="30" name="Graphic 29">
            <a:extLst>
              <a:ext uri="{FF2B5EF4-FFF2-40B4-BE49-F238E27FC236}">
                <a16:creationId xmlns:a16="http://schemas.microsoft.com/office/drawing/2014/main" id="{BA35FBA9-4998-634A-90DC-5B5DA64A678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95994" y="3723325"/>
            <a:ext cx="469900" cy="469900"/>
          </a:xfrm>
          <a:prstGeom prst="rect">
            <a:avLst/>
          </a:prstGeom>
        </p:spPr>
      </p:pic>
      <p:pic>
        <p:nvPicPr>
          <p:cNvPr id="34" name="Graphic 33">
            <a:extLst>
              <a:ext uri="{FF2B5EF4-FFF2-40B4-BE49-F238E27FC236}">
                <a16:creationId xmlns:a16="http://schemas.microsoft.com/office/drawing/2014/main" id="{66FEE070-58BD-1343-A371-BA16085A011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59050" y="1171818"/>
            <a:ext cx="469900" cy="469900"/>
          </a:xfrm>
          <a:prstGeom prst="rect">
            <a:avLst/>
          </a:prstGeom>
        </p:spPr>
      </p:pic>
      <p:pic>
        <p:nvPicPr>
          <p:cNvPr id="38" name="Graphic 37">
            <a:extLst>
              <a:ext uri="{FF2B5EF4-FFF2-40B4-BE49-F238E27FC236}">
                <a16:creationId xmlns:a16="http://schemas.microsoft.com/office/drawing/2014/main" id="{58A69373-DF54-CC40-935A-949D2023D84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641622" y="3708365"/>
            <a:ext cx="469900" cy="469900"/>
          </a:xfrm>
          <a:prstGeom prst="rect">
            <a:avLst/>
          </a:prstGeom>
        </p:spPr>
      </p:pic>
      <p:pic>
        <p:nvPicPr>
          <p:cNvPr id="42" name="Graphic 41">
            <a:extLst>
              <a:ext uri="{FF2B5EF4-FFF2-40B4-BE49-F238E27FC236}">
                <a16:creationId xmlns:a16="http://schemas.microsoft.com/office/drawing/2014/main" id="{A6F961B4-9CB6-BE4B-8B2D-6D1BEE5D1C4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354934" y="1198029"/>
            <a:ext cx="469900" cy="469900"/>
          </a:xfrm>
          <a:prstGeom prst="rect">
            <a:avLst/>
          </a:prstGeom>
        </p:spPr>
      </p:pic>
      <p:pic>
        <p:nvPicPr>
          <p:cNvPr id="46" name="Graphic 45">
            <a:extLst>
              <a:ext uri="{FF2B5EF4-FFF2-40B4-BE49-F238E27FC236}">
                <a16:creationId xmlns:a16="http://schemas.microsoft.com/office/drawing/2014/main" id="{918ED350-1B6F-404C-9259-3E5C08CE70B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517517" y="1233799"/>
            <a:ext cx="469900" cy="469900"/>
          </a:xfrm>
          <a:prstGeom prst="rect">
            <a:avLst/>
          </a:prstGeom>
        </p:spPr>
      </p:pic>
      <p:pic>
        <p:nvPicPr>
          <p:cNvPr id="118" name="Graphic 117">
            <a:extLst>
              <a:ext uri="{FF2B5EF4-FFF2-40B4-BE49-F238E27FC236}">
                <a16:creationId xmlns:a16="http://schemas.microsoft.com/office/drawing/2014/main" id="{2261DD9F-A30B-7B43-8DAC-D574D2469F5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582356" y="3726428"/>
            <a:ext cx="469900" cy="469900"/>
          </a:xfrm>
          <a:prstGeom prst="rect">
            <a:avLst/>
          </a:prstGeom>
        </p:spPr>
      </p:pic>
      <p:pic>
        <p:nvPicPr>
          <p:cNvPr id="120" name="Graphic 119">
            <a:extLst>
              <a:ext uri="{FF2B5EF4-FFF2-40B4-BE49-F238E27FC236}">
                <a16:creationId xmlns:a16="http://schemas.microsoft.com/office/drawing/2014/main" id="{B39AA2D6-5245-D649-B2D0-D1F17FEAB1A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651624" y="2358816"/>
            <a:ext cx="469900" cy="469900"/>
          </a:xfrm>
          <a:prstGeom prst="rect">
            <a:avLst/>
          </a:prstGeom>
        </p:spPr>
      </p:pic>
      <p:pic>
        <p:nvPicPr>
          <p:cNvPr id="122" name="Graphic 121">
            <a:extLst>
              <a:ext uri="{FF2B5EF4-FFF2-40B4-BE49-F238E27FC236}">
                <a16:creationId xmlns:a16="http://schemas.microsoft.com/office/drawing/2014/main" id="{FF173027-1418-C342-949F-6BE6D396502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518833" y="3726428"/>
            <a:ext cx="469900" cy="469900"/>
          </a:xfrm>
          <a:prstGeom prst="rect">
            <a:avLst/>
          </a:prstGeom>
        </p:spPr>
      </p:pic>
      <p:pic>
        <p:nvPicPr>
          <p:cNvPr id="124" name="Graphic 123">
            <a:extLst>
              <a:ext uri="{FF2B5EF4-FFF2-40B4-BE49-F238E27FC236}">
                <a16:creationId xmlns:a16="http://schemas.microsoft.com/office/drawing/2014/main" id="{44879C48-29C6-3547-A2AD-E1FFD0F3D99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403481" y="2400618"/>
            <a:ext cx="469900" cy="469900"/>
          </a:xfrm>
          <a:prstGeom prst="rect">
            <a:avLst/>
          </a:prstGeom>
        </p:spPr>
      </p:pic>
      <p:pic>
        <p:nvPicPr>
          <p:cNvPr id="126" name="Graphic 125">
            <a:extLst>
              <a:ext uri="{FF2B5EF4-FFF2-40B4-BE49-F238E27FC236}">
                <a16:creationId xmlns:a16="http://schemas.microsoft.com/office/drawing/2014/main" id="{BF268FC4-E591-9E41-B55F-B23BD696F79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225973" y="2424553"/>
            <a:ext cx="469900" cy="469900"/>
          </a:xfrm>
          <a:prstGeom prst="rect">
            <a:avLst/>
          </a:prstGeom>
        </p:spPr>
      </p:pic>
      <p:pic>
        <p:nvPicPr>
          <p:cNvPr id="128" name="Graphic 127">
            <a:extLst>
              <a:ext uri="{FF2B5EF4-FFF2-40B4-BE49-F238E27FC236}">
                <a16:creationId xmlns:a16="http://schemas.microsoft.com/office/drawing/2014/main" id="{82C2CD1D-4A93-8E48-8670-AA3A5A5A517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9327639" y="3696076"/>
            <a:ext cx="469900" cy="469900"/>
          </a:xfrm>
          <a:prstGeom prst="rect">
            <a:avLst/>
          </a:prstGeom>
        </p:spPr>
      </p:pic>
      <p:pic>
        <p:nvPicPr>
          <p:cNvPr id="130" name="Graphic 129">
            <a:extLst>
              <a:ext uri="{FF2B5EF4-FFF2-40B4-BE49-F238E27FC236}">
                <a16:creationId xmlns:a16="http://schemas.microsoft.com/office/drawing/2014/main" id="{A95AB3AE-73A5-664B-A5B9-7BCDACC1975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195504" y="1208496"/>
            <a:ext cx="469900" cy="469900"/>
          </a:xfrm>
          <a:prstGeom prst="rect">
            <a:avLst/>
          </a:prstGeom>
        </p:spPr>
      </p:pic>
      <p:pic>
        <p:nvPicPr>
          <p:cNvPr id="132" name="Graphic 131">
            <a:extLst>
              <a:ext uri="{FF2B5EF4-FFF2-40B4-BE49-F238E27FC236}">
                <a16:creationId xmlns:a16="http://schemas.microsoft.com/office/drawing/2014/main" id="{0354E7D9-ACF3-ED49-8F42-BF1231555BA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0260794" y="3684421"/>
            <a:ext cx="469900" cy="469900"/>
          </a:xfrm>
          <a:prstGeom prst="rect">
            <a:avLst/>
          </a:prstGeom>
        </p:spPr>
      </p:pic>
      <p:pic>
        <p:nvPicPr>
          <p:cNvPr id="134" name="Graphic 133">
            <a:extLst>
              <a:ext uri="{FF2B5EF4-FFF2-40B4-BE49-F238E27FC236}">
                <a16:creationId xmlns:a16="http://schemas.microsoft.com/office/drawing/2014/main" id="{89A1FD4E-69F6-6449-BFB1-4DB5C8EF35A9}"/>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6781115" y="1190941"/>
            <a:ext cx="469900" cy="469900"/>
          </a:xfrm>
          <a:prstGeom prst="rect">
            <a:avLst/>
          </a:prstGeom>
        </p:spPr>
      </p:pic>
      <p:pic>
        <p:nvPicPr>
          <p:cNvPr id="136" name="Graphic 135">
            <a:extLst>
              <a:ext uri="{FF2B5EF4-FFF2-40B4-BE49-F238E27FC236}">
                <a16:creationId xmlns:a16="http://schemas.microsoft.com/office/drawing/2014/main" id="{AD5F209E-D3E1-EB4D-B061-AAA5A58636C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5904451" y="1187310"/>
            <a:ext cx="469900" cy="469900"/>
          </a:xfrm>
          <a:prstGeom prst="rect">
            <a:avLst/>
          </a:prstGeom>
        </p:spPr>
      </p:pic>
      <p:pic>
        <p:nvPicPr>
          <p:cNvPr id="138" name="Graphic 137">
            <a:extLst>
              <a:ext uri="{FF2B5EF4-FFF2-40B4-BE49-F238E27FC236}">
                <a16:creationId xmlns:a16="http://schemas.microsoft.com/office/drawing/2014/main" id="{1A233683-3152-8846-8B55-AB8039B424AE}"/>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005985" y="2411001"/>
            <a:ext cx="469900" cy="469900"/>
          </a:xfrm>
          <a:prstGeom prst="rect">
            <a:avLst/>
          </a:prstGeom>
        </p:spPr>
      </p:pic>
      <p:pic>
        <p:nvPicPr>
          <p:cNvPr id="140" name="Graphic 139">
            <a:extLst>
              <a:ext uri="{FF2B5EF4-FFF2-40B4-BE49-F238E27FC236}">
                <a16:creationId xmlns:a16="http://schemas.microsoft.com/office/drawing/2014/main" id="{A1A94081-4123-544C-9008-F298ADEC4763}"/>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1151757" y="3699293"/>
            <a:ext cx="469900" cy="469900"/>
          </a:xfrm>
          <a:prstGeom prst="rect">
            <a:avLst/>
          </a:prstGeom>
        </p:spPr>
      </p:pic>
      <p:pic>
        <p:nvPicPr>
          <p:cNvPr id="142" name="Graphic 141">
            <a:extLst>
              <a:ext uri="{FF2B5EF4-FFF2-40B4-BE49-F238E27FC236}">
                <a16:creationId xmlns:a16="http://schemas.microsoft.com/office/drawing/2014/main" id="{02F68D19-1EB7-4E44-AFD7-FA2F42DD9B6C}"/>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189995" y="4890353"/>
            <a:ext cx="469900" cy="469900"/>
          </a:xfrm>
          <a:prstGeom prst="rect">
            <a:avLst/>
          </a:prstGeom>
        </p:spPr>
      </p:pic>
      <p:pic>
        <p:nvPicPr>
          <p:cNvPr id="144" name="Graphic 143">
            <a:extLst>
              <a:ext uri="{FF2B5EF4-FFF2-40B4-BE49-F238E27FC236}">
                <a16:creationId xmlns:a16="http://schemas.microsoft.com/office/drawing/2014/main" id="{95D3FBBF-B6FC-4149-B59C-844F50545C6A}"/>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7561748" y="1208496"/>
            <a:ext cx="469900" cy="469900"/>
          </a:xfrm>
          <a:prstGeom prst="rect">
            <a:avLst/>
          </a:prstGeom>
        </p:spPr>
      </p:pic>
      <p:pic>
        <p:nvPicPr>
          <p:cNvPr id="146" name="Graphic 145">
            <a:extLst>
              <a:ext uri="{FF2B5EF4-FFF2-40B4-BE49-F238E27FC236}">
                <a16:creationId xmlns:a16="http://schemas.microsoft.com/office/drawing/2014/main" id="{B2C1C447-CB3A-3B42-B207-2771BBE9B8BE}"/>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0785997" y="2373786"/>
            <a:ext cx="469900" cy="469900"/>
          </a:xfrm>
          <a:prstGeom prst="rect">
            <a:avLst/>
          </a:prstGeom>
        </p:spPr>
      </p:pic>
      <p:pic>
        <p:nvPicPr>
          <p:cNvPr id="148" name="Graphic 147">
            <a:extLst>
              <a:ext uri="{FF2B5EF4-FFF2-40B4-BE49-F238E27FC236}">
                <a16:creationId xmlns:a16="http://schemas.microsoft.com/office/drawing/2014/main" id="{47AB94CB-FD0A-1B46-9BCA-C6B794D00AC1}"/>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078135" y="4890353"/>
            <a:ext cx="469900" cy="469900"/>
          </a:xfrm>
          <a:prstGeom prst="rect">
            <a:avLst/>
          </a:prstGeom>
        </p:spPr>
      </p:pic>
      <p:pic>
        <p:nvPicPr>
          <p:cNvPr id="150" name="Graphic 149">
            <a:extLst>
              <a:ext uri="{FF2B5EF4-FFF2-40B4-BE49-F238E27FC236}">
                <a16:creationId xmlns:a16="http://schemas.microsoft.com/office/drawing/2014/main" id="{57114FD7-60D4-D74D-9EA4-87F4A436DDA7}"/>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358342" y="1284713"/>
            <a:ext cx="469900" cy="469900"/>
          </a:xfrm>
          <a:prstGeom prst="rect">
            <a:avLst/>
          </a:prstGeom>
        </p:spPr>
      </p:pic>
      <p:pic>
        <p:nvPicPr>
          <p:cNvPr id="152" name="Graphic 151">
            <a:extLst>
              <a:ext uri="{FF2B5EF4-FFF2-40B4-BE49-F238E27FC236}">
                <a16:creationId xmlns:a16="http://schemas.microsoft.com/office/drawing/2014/main" id="{2D3EC0C1-41E8-0542-8985-34C4C176149A}"/>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151273" y="1233799"/>
            <a:ext cx="469900" cy="469900"/>
          </a:xfrm>
          <a:prstGeom prst="rect">
            <a:avLst/>
          </a:prstGeom>
        </p:spPr>
      </p:pic>
      <p:pic>
        <p:nvPicPr>
          <p:cNvPr id="154" name="Graphic 153">
            <a:extLst>
              <a:ext uri="{FF2B5EF4-FFF2-40B4-BE49-F238E27FC236}">
                <a16:creationId xmlns:a16="http://schemas.microsoft.com/office/drawing/2014/main" id="{368DCE4D-B8CF-EC48-9B9B-E33EDD2D5F8B}"/>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937929" y="1203602"/>
            <a:ext cx="469900" cy="469900"/>
          </a:xfrm>
          <a:prstGeom prst="rect">
            <a:avLst/>
          </a:prstGeom>
        </p:spPr>
      </p:pic>
      <p:pic>
        <p:nvPicPr>
          <p:cNvPr id="156" name="Graphic 155">
            <a:extLst>
              <a:ext uri="{FF2B5EF4-FFF2-40B4-BE49-F238E27FC236}">
                <a16:creationId xmlns:a16="http://schemas.microsoft.com/office/drawing/2014/main" id="{98B5D469-06BF-4344-B52E-BF0377597A4A}"/>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0738207" y="1166186"/>
            <a:ext cx="469900" cy="469900"/>
          </a:xfrm>
          <a:prstGeom prst="rect">
            <a:avLst/>
          </a:prstGeom>
        </p:spPr>
      </p:pic>
      <p:pic>
        <p:nvPicPr>
          <p:cNvPr id="158" name="Graphic 157">
            <a:extLst>
              <a:ext uri="{FF2B5EF4-FFF2-40B4-BE49-F238E27FC236}">
                <a16:creationId xmlns:a16="http://schemas.microsoft.com/office/drawing/2014/main" id="{1858BF4F-C22C-A146-ADAE-0F3CB33C1AF4}"/>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982740" y="2382049"/>
            <a:ext cx="469900" cy="469900"/>
          </a:xfrm>
          <a:prstGeom prst="rect">
            <a:avLst/>
          </a:prstGeom>
        </p:spPr>
      </p:pic>
      <p:pic>
        <p:nvPicPr>
          <p:cNvPr id="160" name="Graphic 159">
            <a:extLst>
              <a:ext uri="{FF2B5EF4-FFF2-40B4-BE49-F238E27FC236}">
                <a16:creationId xmlns:a16="http://schemas.microsoft.com/office/drawing/2014/main" id="{119142FB-AAEB-FC4B-81DB-77099BBE4B38}"/>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2787091" y="2336585"/>
            <a:ext cx="469900" cy="469900"/>
          </a:xfrm>
          <a:prstGeom prst="rect">
            <a:avLst/>
          </a:prstGeom>
        </p:spPr>
      </p:pic>
      <p:pic>
        <p:nvPicPr>
          <p:cNvPr id="162" name="Graphic 161">
            <a:extLst>
              <a:ext uri="{FF2B5EF4-FFF2-40B4-BE49-F238E27FC236}">
                <a16:creationId xmlns:a16="http://schemas.microsoft.com/office/drawing/2014/main" id="{24F2AAF1-1730-DB44-AC30-3B19886894EF}"/>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576151" y="2340996"/>
            <a:ext cx="469900" cy="469900"/>
          </a:xfrm>
          <a:prstGeom prst="rect">
            <a:avLst/>
          </a:prstGeom>
        </p:spPr>
      </p:pic>
      <p:pic>
        <p:nvPicPr>
          <p:cNvPr id="164" name="Graphic 163">
            <a:extLst>
              <a:ext uri="{FF2B5EF4-FFF2-40B4-BE49-F238E27FC236}">
                <a16:creationId xmlns:a16="http://schemas.microsoft.com/office/drawing/2014/main" id="{70EA17AA-43D6-874B-93A0-3772BA32F169}"/>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4001436" y="4898080"/>
            <a:ext cx="469900" cy="469900"/>
          </a:xfrm>
          <a:prstGeom prst="rect">
            <a:avLst/>
          </a:prstGeom>
        </p:spPr>
      </p:pic>
      <p:pic>
        <p:nvPicPr>
          <p:cNvPr id="166" name="Graphic 165">
            <a:extLst>
              <a:ext uri="{FF2B5EF4-FFF2-40B4-BE49-F238E27FC236}">
                <a16:creationId xmlns:a16="http://schemas.microsoft.com/office/drawing/2014/main" id="{1A000D48-6C8A-9142-9F21-7AC55890DA49}"/>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4398643" y="2358816"/>
            <a:ext cx="469900" cy="469900"/>
          </a:xfrm>
          <a:prstGeom prst="rect">
            <a:avLst/>
          </a:prstGeom>
        </p:spPr>
      </p:pic>
      <p:pic>
        <p:nvPicPr>
          <p:cNvPr id="168" name="Graphic 167">
            <a:extLst>
              <a:ext uri="{FF2B5EF4-FFF2-40B4-BE49-F238E27FC236}">
                <a16:creationId xmlns:a16="http://schemas.microsoft.com/office/drawing/2014/main" id="{70F95685-10E9-E94A-BEE0-F6C0C4524814}"/>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4868543" y="4932311"/>
            <a:ext cx="469900" cy="469900"/>
          </a:xfrm>
          <a:prstGeom prst="rect">
            <a:avLst/>
          </a:prstGeom>
        </p:spPr>
      </p:pic>
      <p:pic>
        <p:nvPicPr>
          <p:cNvPr id="170" name="Graphic 169">
            <a:extLst>
              <a:ext uri="{FF2B5EF4-FFF2-40B4-BE49-F238E27FC236}">
                <a16:creationId xmlns:a16="http://schemas.microsoft.com/office/drawing/2014/main" id="{DBE7460F-11E4-7B44-9A74-B6AF66033A79}"/>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5756683" y="4898080"/>
            <a:ext cx="469900" cy="469900"/>
          </a:xfrm>
          <a:prstGeom prst="rect">
            <a:avLst/>
          </a:prstGeom>
        </p:spPr>
      </p:pic>
      <p:pic>
        <p:nvPicPr>
          <p:cNvPr id="172" name="Graphic 171">
            <a:extLst>
              <a:ext uri="{FF2B5EF4-FFF2-40B4-BE49-F238E27FC236}">
                <a16:creationId xmlns:a16="http://schemas.microsoft.com/office/drawing/2014/main" id="{A955C6C8-2897-FD4E-8A35-998B57CC0F8F}"/>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6658862" y="4898080"/>
            <a:ext cx="469900" cy="469900"/>
          </a:xfrm>
          <a:prstGeom prst="rect">
            <a:avLst/>
          </a:prstGeom>
        </p:spPr>
      </p:pic>
    </p:spTree>
    <p:extLst>
      <p:ext uri="{BB962C8B-B14F-4D97-AF65-F5344CB8AC3E}">
        <p14:creationId xmlns:p14="http://schemas.microsoft.com/office/powerpoint/2010/main" val="39709552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Machine Learning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63</a:t>
            </a:fld>
            <a:endParaRPr lang="en-US" dirty="0"/>
          </a:p>
        </p:txBody>
      </p:sp>
      <p:pic>
        <p:nvPicPr>
          <p:cNvPr id="7" name="Graphic 6">
            <a:extLst>
              <a:ext uri="{FF2B5EF4-FFF2-40B4-BE49-F238E27FC236}">
                <a16:creationId xmlns:a16="http://schemas.microsoft.com/office/drawing/2014/main" id="{97166DF0-A192-DF43-8D83-92C54712B2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7716" y="2280621"/>
            <a:ext cx="952500" cy="952500"/>
          </a:xfrm>
          <a:prstGeom prst="rect">
            <a:avLst/>
          </a:prstGeom>
        </p:spPr>
      </p:pic>
      <p:pic>
        <p:nvPicPr>
          <p:cNvPr id="6" name="Graphic 5">
            <a:extLst>
              <a:ext uri="{FF2B5EF4-FFF2-40B4-BE49-F238E27FC236}">
                <a16:creationId xmlns:a16="http://schemas.microsoft.com/office/drawing/2014/main" id="{99EA91D2-FD54-694C-8D7C-E1D7D15EEA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7716" y="3533698"/>
            <a:ext cx="952500" cy="952500"/>
          </a:xfrm>
          <a:prstGeom prst="rect">
            <a:avLst/>
          </a:prstGeom>
        </p:spPr>
      </p:pic>
    </p:spTree>
    <p:extLst>
      <p:ext uri="{BB962C8B-B14F-4D97-AF65-F5344CB8AC3E}">
        <p14:creationId xmlns:p14="http://schemas.microsoft.com/office/powerpoint/2010/main" val="3932029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64</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Comprehend</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Amazon Elastic Inference</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Amazon Forecast</a:t>
            </a: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2005473"/>
            <a:ext cx="1821224" cy="307777"/>
          </a:xfrm>
          <a:prstGeom prst="rect">
            <a:avLst/>
          </a:prstGeom>
          <a:noFill/>
        </p:spPr>
        <p:txBody>
          <a:bodyPr wrap="square" rtlCol="0">
            <a:spAutoFit/>
          </a:bodyPr>
          <a:lstStyle/>
          <a:p>
            <a:pPr algn="ctr"/>
            <a:r>
              <a:rPr lang="en-US" sz="1400" dirty="0">
                <a:solidFill>
                  <a:schemeClr val="bg1"/>
                </a:solidFill>
              </a:rPr>
              <a:t>Amazon Lex</a:t>
            </a:r>
          </a:p>
        </p:txBody>
      </p:sp>
      <p:sp>
        <p:nvSpPr>
          <p:cNvPr id="13" name="TextBox 12">
            <a:extLst>
              <a:ext uri="{FF2B5EF4-FFF2-40B4-BE49-F238E27FC236}">
                <a16:creationId xmlns:a16="http://schemas.microsoft.com/office/drawing/2014/main" id="{C93A1240-A19E-AF4E-B22B-AD596D0A9768}"/>
              </a:ext>
            </a:extLst>
          </p:cNvPr>
          <p:cNvSpPr txBox="1"/>
          <p:nvPr/>
        </p:nvSpPr>
        <p:spPr>
          <a:xfrm>
            <a:off x="1873406" y="3365922"/>
            <a:ext cx="2301904" cy="307777"/>
          </a:xfrm>
          <a:prstGeom prst="rect">
            <a:avLst/>
          </a:prstGeom>
          <a:noFill/>
        </p:spPr>
        <p:txBody>
          <a:bodyPr wrap="square" rtlCol="0">
            <a:spAutoFit/>
          </a:bodyPr>
          <a:lstStyle/>
          <a:p>
            <a:pPr algn="ctr"/>
            <a:r>
              <a:rPr lang="en-US" sz="1400" dirty="0">
                <a:solidFill>
                  <a:schemeClr val="bg1"/>
                </a:solidFill>
              </a:rPr>
              <a:t>Amazon Comprehend</a:t>
            </a:r>
          </a:p>
        </p:txBody>
      </p:sp>
      <p:sp>
        <p:nvSpPr>
          <p:cNvPr id="14" name="TextBox 13">
            <a:extLst>
              <a:ext uri="{FF2B5EF4-FFF2-40B4-BE49-F238E27FC236}">
                <a16:creationId xmlns:a16="http://schemas.microsoft.com/office/drawing/2014/main" id="{12F65B7F-D260-FC42-950A-7A66D2584A7E}"/>
              </a:ext>
            </a:extLst>
          </p:cNvPr>
          <p:cNvSpPr txBox="1"/>
          <p:nvPr/>
        </p:nvSpPr>
        <p:spPr>
          <a:xfrm>
            <a:off x="4215162" y="3365922"/>
            <a:ext cx="2301904" cy="307777"/>
          </a:xfrm>
          <a:prstGeom prst="rect">
            <a:avLst/>
          </a:prstGeom>
          <a:noFill/>
        </p:spPr>
        <p:txBody>
          <a:bodyPr wrap="square" rtlCol="0">
            <a:spAutoFit/>
          </a:bodyPr>
          <a:lstStyle/>
          <a:p>
            <a:pPr algn="ctr"/>
            <a:r>
              <a:rPr lang="en-US" sz="1400" dirty="0">
                <a:solidFill>
                  <a:schemeClr val="bg1"/>
                </a:solidFill>
              </a:rPr>
              <a:t>Amazon Elastic Inference</a:t>
            </a:r>
          </a:p>
        </p:txBody>
      </p:sp>
      <p:sp>
        <p:nvSpPr>
          <p:cNvPr id="15" name="TextBox 14">
            <a:extLst>
              <a:ext uri="{FF2B5EF4-FFF2-40B4-BE49-F238E27FC236}">
                <a16:creationId xmlns:a16="http://schemas.microsoft.com/office/drawing/2014/main" id="{70E84D3C-2B8F-4444-80B9-AD4ED6C397F8}"/>
              </a:ext>
            </a:extLst>
          </p:cNvPr>
          <p:cNvSpPr txBox="1"/>
          <p:nvPr/>
        </p:nvSpPr>
        <p:spPr>
          <a:xfrm>
            <a:off x="6579221" y="3365921"/>
            <a:ext cx="2301904" cy="307777"/>
          </a:xfrm>
          <a:prstGeom prst="rect">
            <a:avLst/>
          </a:prstGeom>
          <a:noFill/>
        </p:spPr>
        <p:txBody>
          <a:bodyPr wrap="square" rtlCol="0">
            <a:spAutoFit/>
          </a:bodyPr>
          <a:lstStyle/>
          <a:p>
            <a:pPr algn="ctr"/>
            <a:r>
              <a:rPr lang="en-US" sz="1400" dirty="0">
                <a:solidFill>
                  <a:schemeClr val="bg1"/>
                </a:solidFill>
              </a:rPr>
              <a:t>Amazon Forecast</a:t>
            </a:r>
          </a:p>
        </p:txBody>
      </p:sp>
      <p:sp>
        <p:nvSpPr>
          <p:cNvPr id="16" name="TextBox 15">
            <a:extLst>
              <a:ext uri="{FF2B5EF4-FFF2-40B4-BE49-F238E27FC236}">
                <a16:creationId xmlns:a16="http://schemas.microsoft.com/office/drawing/2014/main" id="{0638AD31-C9DE-0D44-9BE5-2BDE786630B3}"/>
              </a:ext>
            </a:extLst>
          </p:cNvPr>
          <p:cNvSpPr txBox="1"/>
          <p:nvPr/>
        </p:nvSpPr>
        <p:spPr>
          <a:xfrm>
            <a:off x="9088245" y="3365922"/>
            <a:ext cx="1821224" cy="307777"/>
          </a:xfrm>
          <a:prstGeom prst="rect">
            <a:avLst/>
          </a:prstGeom>
          <a:noFill/>
        </p:spPr>
        <p:txBody>
          <a:bodyPr wrap="square" rtlCol="0">
            <a:spAutoFit/>
          </a:bodyPr>
          <a:lstStyle/>
          <a:p>
            <a:pPr algn="ctr"/>
            <a:r>
              <a:rPr lang="en-US" sz="1400" dirty="0">
                <a:solidFill>
                  <a:schemeClr val="bg1"/>
                </a:solidFill>
              </a:rPr>
              <a:t>Amazon Lex</a:t>
            </a:r>
          </a:p>
        </p:txBody>
      </p:sp>
      <p:pic>
        <p:nvPicPr>
          <p:cNvPr id="19" name="Graphic 18">
            <a:extLst>
              <a:ext uri="{FF2B5EF4-FFF2-40B4-BE49-F238E27FC236}">
                <a16:creationId xmlns:a16="http://schemas.microsoft.com/office/drawing/2014/main" id="{2CA91246-2E45-8F46-AA12-64DD178676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94272"/>
            <a:ext cx="711200" cy="711200"/>
          </a:xfrm>
          <a:prstGeom prst="rect">
            <a:avLst/>
          </a:prstGeom>
        </p:spPr>
      </p:pic>
      <p:pic>
        <p:nvPicPr>
          <p:cNvPr id="23" name="Graphic 22">
            <a:extLst>
              <a:ext uri="{FF2B5EF4-FFF2-40B4-BE49-F238E27FC236}">
                <a16:creationId xmlns:a16="http://schemas.microsoft.com/office/drawing/2014/main" id="{53597E92-C61A-B64B-9426-AF1F7506B1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94272"/>
            <a:ext cx="711200" cy="711200"/>
          </a:xfrm>
          <a:prstGeom prst="rect">
            <a:avLst/>
          </a:prstGeom>
        </p:spPr>
      </p:pic>
      <p:pic>
        <p:nvPicPr>
          <p:cNvPr id="27" name="Graphic 26">
            <a:extLst>
              <a:ext uri="{FF2B5EF4-FFF2-40B4-BE49-F238E27FC236}">
                <a16:creationId xmlns:a16="http://schemas.microsoft.com/office/drawing/2014/main" id="{D05C9F86-53B7-9647-B5AE-7D005B88C9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294272"/>
            <a:ext cx="711200" cy="711200"/>
          </a:xfrm>
          <a:prstGeom prst="rect">
            <a:avLst/>
          </a:prstGeom>
        </p:spPr>
      </p:pic>
      <p:pic>
        <p:nvPicPr>
          <p:cNvPr id="31" name="Graphic 30">
            <a:extLst>
              <a:ext uri="{FF2B5EF4-FFF2-40B4-BE49-F238E27FC236}">
                <a16:creationId xmlns:a16="http://schemas.microsoft.com/office/drawing/2014/main" id="{787CA0BC-E516-224A-B352-16BDB01965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97345" y="1294272"/>
            <a:ext cx="711200" cy="711200"/>
          </a:xfrm>
          <a:prstGeom prst="rect">
            <a:avLst/>
          </a:prstGeom>
        </p:spPr>
      </p:pic>
      <p:pic>
        <p:nvPicPr>
          <p:cNvPr id="18" name="Graphic 17">
            <a:extLst>
              <a:ext uri="{FF2B5EF4-FFF2-40B4-BE49-F238E27FC236}">
                <a16:creationId xmlns:a16="http://schemas.microsoft.com/office/drawing/2014/main" id="{907F71FF-B46D-E641-862B-B5125F7E1C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6531" y="2573179"/>
            <a:ext cx="711200" cy="711200"/>
          </a:xfrm>
          <a:prstGeom prst="rect">
            <a:avLst/>
          </a:prstGeom>
        </p:spPr>
      </p:pic>
      <p:pic>
        <p:nvPicPr>
          <p:cNvPr id="22" name="Graphic 21">
            <a:extLst>
              <a:ext uri="{FF2B5EF4-FFF2-40B4-BE49-F238E27FC236}">
                <a16:creationId xmlns:a16="http://schemas.microsoft.com/office/drawing/2014/main" id="{33552F66-6BD3-574C-99E4-ECFE614F00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0514" y="2562702"/>
            <a:ext cx="711200" cy="711200"/>
          </a:xfrm>
          <a:prstGeom prst="rect">
            <a:avLst/>
          </a:prstGeom>
        </p:spPr>
      </p:pic>
      <p:pic>
        <p:nvPicPr>
          <p:cNvPr id="26" name="Graphic 25">
            <a:extLst>
              <a:ext uri="{FF2B5EF4-FFF2-40B4-BE49-F238E27FC236}">
                <a16:creationId xmlns:a16="http://schemas.microsoft.com/office/drawing/2014/main" id="{9C03A9CB-FF18-3D40-9379-ADD451B136F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2251" y="2556601"/>
            <a:ext cx="711200" cy="711200"/>
          </a:xfrm>
          <a:prstGeom prst="rect">
            <a:avLst/>
          </a:prstGeom>
        </p:spPr>
      </p:pic>
      <p:pic>
        <p:nvPicPr>
          <p:cNvPr id="30" name="Graphic 29">
            <a:extLst>
              <a:ext uri="{FF2B5EF4-FFF2-40B4-BE49-F238E27FC236}">
                <a16:creationId xmlns:a16="http://schemas.microsoft.com/office/drawing/2014/main" id="{1D45CFF2-015E-D14E-8BF5-01BECFC72D6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97345" y="2556601"/>
            <a:ext cx="711200" cy="711200"/>
          </a:xfrm>
          <a:prstGeom prst="rect">
            <a:avLst/>
          </a:prstGeom>
        </p:spPr>
      </p:pic>
      <p:sp>
        <p:nvSpPr>
          <p:cNvPr id="32" name="Text Placeholder 3">
            <a:extLst>
              <a:ext uri="{FF2B5EF4-FFF2-40B4-BE49-F238E27FC236}">
                <a16:creationId xmlns:a16="http://schemas.microsoft.com/office/drawing/2014/main" id="{4EB8E8D8-D102-274A-9BB1-6EF4B7C1B75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1/5</a:t>
            </a:r>
          </a:p>
        </p:txBody>
      </p:sp>
    </p:spTree>
    <p:extLst>
      <p:ext uri="{BB962C8B-B14F-4D97-AF65-F5344CB8AC3E}">
        <p14:creationId xmlns:p14="http://schemas.microsoft.com/office/powerpoint/2010/main" val="3376542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65</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Personalize</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Amazon Polly</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Rekognition</a:t>
            </a:r>
            <a:endParaRPr lang="en-US" sz="1400" dirty="0">
              <a:solidFill>
                <a:schemeClr val="bg1"/>
              </a:solidFill>
            </a:endParaRP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4" y="2005473"/>
            <a:ext cx="2212547"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endParaRPr lang="en-US" sz="1400" dirty="0">
              <a:solidFill>
                <a:schemeClr val="bg1"/>
              </a:solidFill>
            </a:endParaRPr>
          </a:p>
        </p:txBody>
      </p:sp>
      <p:sp>
        <p:nvSpPr>
          <p:cNvPr id="13" name="TextBox 12">
            <a:extLst>
              <a:ext uri="{FF2B5EF4-FFF2-40B4-BE49-F238E27FC236}">
                <a16:creationId xmlns:a16="http://schemas.microsoft.com/office/drawing/2014/main" id="{177D3394-CFD2-6542-90F0-441AFA1EAA16}"/>
              </a:ext>
            </a:extLst>
          </p:cNvPr>
          <p:cNvSpPr txBox="1"/>
          <p:nvPr/>
        </p:nvSpPr>
        <p:spPr>
          <a:xfrm>
            <a:off x="9088244" y="4197109"/>
            <a:ext cx="2212547" cy="307777"/>
          </a:xfrm>
          <a:prstGeom prst="rect">
            <a:avLst/>
          </a:prstGeom>
          <a:noFill/>
        </p:spPr>
        <p:txBody>
          <a:bodyPr wrap="square" rtlCol="0">
            <a:spAutoFit/>
          </a:bodyPr>
          <a:lstStyle/>
          <a:p>
            <a:pPr algn="ctr"/>
            <a:r>
              <a:rPr lang="en-US" sz="1400" dirty="0">
                <a:solidFill>
                  <a:schemeClr val="bg1"/>
                </a:solidFill>
              </a:rPr>
              <a:t>Notebook</a:t>
            </a:r>
          </a:p>
        </p:txBody>
      </p:sp>
      <p:sp>
        <p:nvSpPr>
          <p:cNvPr id="14" name="TextBox 13">
            <a:extLst>
              <a:ext uri="{FF2B5EF4-FFF2-40B4-BE49-F238E27FC236}">
                <a16:creationId xmlns:a16="http://schemas.microsoft.com/office/drawing/2014/main" id="{750F8798-238A-DD4E-B79B-E84F07C41FEF}"/>
              </a:ext>
            </a:extLst>
          </p:cNvPr>
          <p:cNvSpPr txBox="1"/>
          <p:nvPr/>
        </p:nvSpPr>
        <p:spPr>
          <a:xfrm>
            <a:off x="9088244" y="5000146"/>
            <a:ext cx="2212547" cy="307777"/>
          </a:xfrm>
          <a:prstGeom prst="rect">
            <a:avLst/>
          </a:prstGeom>
          <a:noFill/>
        </p:spPr>
        <p:txBody>
          <a:bodyPr wrap="square" rtlCol="0">
            <a:spAutoFit/>
          </a:bodyPr>
          <a:lstStyle/>
          <a:p>
            <a:pPr algn="ctr"/>
            <a:r>
              <a:rPr lang="en-US" sz="1400" dirty="0">
                <a:solidFill>
                  <a:schemeClr val="bg1"/>
                </a:solidFill>
              </a:rPr>
              <a:t>Model</a:t>
            </a:r>
          </a:p>
        </p:txBody>
      </p:sp>
      <p:sp>
        <p:nvSpPr>
          <p:cNvPr id="15" name="TextBox 14">
            <a:extLst>
              <a:ext uri="{FF2B5EF4-FFF2-40B4-BE49-F238E27FC236}">
                <a16:creationId xmlns:a16="http://schemas.microsoft.com/office/drawing/2014/main" id="{441C52E1-6232-9646-A0A3-EA865A34746C}"/>
              </a:ext>
            </a:extLst>
          </p:cNvPr>
          <p:cNvSpPr txBox="1"/>
          <p:nvPr/>
        </p:nvSpPr>
        <p:spPr>
          <a:xfrm>
            <a:off x="9088244" y="5713650"/>
            <a:ext cx="2212547" cy="307777"/>
          </a:xfrm>
          <a:prstGeom prst="rect">
            <a:avLst/>
          </a:prstGeom>
          <a:noFill/>
        </p:spPr>
        <p:txBody>
          <a:bodyPr wrap="square" rtlCol="0">
            <a:spAutoFit/>
          </a:bodyPr>
          <a:lstStyle/>
          <a:p>
            <a:pPr algn="ctr"/>
            <a:r>
              <a:rPr lang="en-US" sz="1400" dirty="0">
                <a:solidFill>
                  <a:schemeClr val="bg1"/>
                </a:solidFill>
              </a:rPr>
              <a:t>Train</a:t>
            </a:r>
          </a:p>
        </p:txBody>
      </p:sp>
      <p:sp>
        <p:nvSpPr>
          <p:cNvPr id="16" name="TextBox 15">
            <a:extLst>
              <a:ext uri="{FF2B5EF4-FFF2-40B4-BE49-F238E27FC236}">
                <a16:creationId xmlns:a16="http://schemas.microsoft.com/office/drawing/2014/main" id="{05F8F41E-2C4D-7641-BD16-DCBF9999792B}"/>
              </a:ext>
            </a:extLst>
          </p:cNvPr>
          <p:cNvSpPr txBox="1"/>
          <p:nvPr/>
        </p:nvSpPr>
        <p:spPr>
          <a:xfrm>
            <a:off x="1873406" y="3343619"/>
            <a:ext cx="2301904" cy="307777"/>
          </a:xfrm>
          <a:prstGeom prst="rect">
            <a:avLst/>
          </a:prstGeom>
          <a:noFill/>
        </p:spPr>
        <p:txBody>
          <a:bodyPr wrap="square" rtlCol="0">
            <a:spAutoFit/>
          </a:bodyPr>
          <a:lstStyle/>
          <a:p>
            <a:pPr algn="ctr"/>
            <a:r>
              <a:rPr lang="en-US" sz="1400" dirty="0">
                <a:solidFill>
                  <a:schemeClr val="bg1"/>
                </a:solidFill>
              </a:rPr>
              <a:t>Amazon Personalize</a:t>
            </a:r>
          </a:p>
        </p:txBody>
      </p:sp>
      <p:sp>
        <p:nvSpPr>
          <p:cNvPr id="17" name="TextBox 16">
            <a:extLst>
              <a:ext uri="{FF2B5EF4-FFF2-40B4-BE49-F238E27FC236}">
                <a16:creationId xmlns:a16="http://schemas.microsoft.com/office/drawing/2014/main" id="{46A5AC97-17E0-8549-82B4-F67733E05D9F}"/>
              </a:ext>
            </a:extLst>
          </p:cNvPr>
          <p:cNvSpPr txBox="1"/>
          <p:nvPr/>
        </p:nvSpPr>
        <p:spPr>
          <a:xfrm>
            <a:off x="4215162" y="3343619"/>
            <a:ext cx="2301904" cy="307777"/>
          </a:xfrm>
          <a:prstGeom prst="rect">
            <a:avLst/>
          </a:prstGeom>
          <a:noFill/>
        </p:spPr>
        <p:txBody>
          <a:bodyPr wrap="square" rtlCol="0">
            <a:spAutoFit/>
          </a:bodyPr>
          <a:lstStyle/>
          <a:p>
            <a:pPr algn="ctr"/>
            <a:r>
              <a:rPr lang="en-US" sz="1400" dirty="0">
                <a:solidFill>
                  <a:schemeClr val="bg1"/>
                </a:solidFill>
              </a:rPr>
              <a:t>Amazon Polly</a:t>
            </a:r>
          </a:p>
        </p:txBody>
      </p:sp>
      <p:sp>
        <p:nvSpPr>
          <p:cNvPr id="18" name="TextBox 17">
            <a:extLst>
              <a:ext uri="{FF2B5EF4-FFF2-40B4-BE49-F238E27FC236}">
                <a16:creationId xmlns:a16="http://schemas.microsoft.com/office/drawing/2014/main" id="{98231113-AA89-BD4E-942C-359A6081E237}"/>
              </a:ext>
            </a:extLst>
          </p:cNvPr>
          <p:cNvSpPr txBox="1"/>
          <p:nvPr/>
        </p:nvSpPr>
        <p:spPr>
          <a:xfrm>
            <a:off x="6579221" y="3343618"/>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Rekognition</a:t>
            </a:r>
            <a:endParaRPr lang="en-US" sz="1400" dirty="0">
              <a:solidFill>
                <a:schemeClr val="bg1"/>
              </a:solidFill>
            </a:endParaRPr>
          </a:p>
        </p:txBody>
      </p:sp>
      <p:sp>
        <p:nvSpPr>
          <p:cNvPr id="19" name="TextBox 18">
            <a:extLst>
              <a:ext uri="{FF2B5EF4-FFF2-40B4-BE49-F238E27FC236}">
                <a16:creationId xmlns:a16="http://schemas.microsoft.com/office/drawing/2014/main" id="{B23189AF-B27C-6C4C-B141-00BBD79697B6}"/>
              </a:ext>
            </a:extLst>
          </p:cNvPr>
          <p:cNvSpPr txBox="1"/>
          <p:nvPr/>
        </p:nvSpPr>
        <p:spPr>
          <a:xfrm>
            <a:off x="9088244" y="3343619"/>
            <a:ext cx="2212547"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endParaRPr lang="en-US" sz="1400" dirty="0">
              <a:solidFill>
                <a:schemeClr val="bg1"/>
              </a:solidFill>
            </a:endParaRPr>
          </a:p>
        </p:txBody>
      </p:sp>
      <p:pic>
        <p:nvPicPr>
          <p:cNvPr id="22" name="Graphic 21">
            <a:extLst>
              <a:ext uri="{FF2B5EF4-FFF2-40B4-BE49-F238E27FC236}">
                <a16:creationId xmlns:a16="http://schemas.microsoft.com/office/drawing/2014/main" id="{F62BD2FC-968F-C346-9C8C-75317BF12F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32969"/>
            <a:ext cx="711200" cy="711200"/>
          </a:xfrm>
          <a:prstGeom prst="rect">
            <a:avLst/>
          </a:prstGeom>
        </p:spPr>
      </p:pic>
      <p:pic>
        <p:nvPicPr>
          <p:cNvPr id="26" name="Graphic 25">
            <a:extLst>
              <a:ext uri="{FF2B5EF4-FFF2-40B4-BE49-F238E27FC236}">
                <a16:creationId xmlns:a16="http://schemas.microsoft.com/office/drawing/2014/main" id="{7BC2721B-0975-A54C-9891-1787D86585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32969"/>
            <a:ext cx="711200" cy="711200"/>
          </a:xfrm>
          <a:prstGeom prst="rect">
            <a:avLst/>
          </a:prstGeom>
        </p:spPr>
      </p:pic>
      <p:pic>
        <p:nvPicPr>
          <p:cNvPr id="30" name="Graphic 29">
            <a:extLst>
              <a:ext uri="{FF2B5EF4-FFF2-40B4-BE49-F238E27FC236}">
                <a16:creationId xmlns:a16="http://schemas.microsoft.com/office/drawing/2014/main" id="{F5B51DC2-5414-9B46-B359-E8CB504FCE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232969"/>
            <a:ext cx="711200" cy="711200"/>
          </a:xfrm>
          <a:prstGeom prst="rect">
            <a:avLst/>
          </a:prstGeom>
        </p:spPr>
      </p:pic>
      <p:pic>
        <p:nvPicPr>
          <p:cNvPr id="38" name="Graphic 37">
            <a:extLst>
              <a:ext uri="{FF2B5EF4-FFF2-40B4-BE49-F238E27FC236}">
                <a16:creationId xmlns:a16="http://schemas.microsoft.com/office/drawing/2014/main" id="{361F2200-B741-3B45-9FA6-37A862F615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94386" y="1232969"/>
            <a:ext cx="711200" cy="711200"/>
          </a:xfrm>
          <a:prstGeom prst="rect">
            <a:avLst/>
          </a:prstGeom>
        </p:spPr>
      </p:pic>
      <p:pic>
        <p:nvPicPr>
          <p:cNvPr id="23" name="Graphic 22">
            <a:extLst>
              <a:ext uri="{FF2B5EF4-FFF2-40B4-BE49-F238E27FC236}">
                <a16:creationId xmlns:a16="http://schemas.microsoft.com/office/drawing/2014/main" id="{17B44318-4AB5-CB45-B475-99B23B2488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4280" y="2568555"/>
            <a:ext cx="711200" cy="711200"/>
          </a:xfrm>
          <a:prstGeom prst="rect">
            <a:avLst/>
          </a:prstGeom>
        </p:spPr>
      </p:pic>
      <p:pic>
        <p:nvPicPr>
          <p:cNvPr id="31" name="Graphic 30">
            <a:extLst>
              <a:ext uri="{FF2B5EF4-FFF2-40B4-BE49-F238E27FC236}">
                <a16:creationId xmlns:a16="http://schemas.microsoft.com/office/drawing/2014/main" id="{246DA4E1-8DBA-D24C-B6B2-4B059797D6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2780" y="2582875"/>
            <a:ext cx="711200" cy="711200"/>
          </a:xfrm>
          <a:prstGeom prst="rect">
            <a:avLst/>
          </a:prstGeom>
        </p:spPr>
      </p:pic>
      <p:pic>
        <p:nvPicPr>
          <p:cNvPr id="34" name="Graphic 33">
            <a:extLst>
              <a:ext uri="{FF2B5EF4-FFF2-40B4-BE49-F238E27FC236}">
                <a16:creationId xmlns:a16="http://schemas.microsoft.com/office/drawing/2014/main" id="{8CC335AD-5758-034C-BAFF-BD753670FC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74573" y="2582875"/>
            <a:ext cx="711200" cy="711200"/>
          </a:xfrm>
          <a:prstGeom prst="rect">
            <a:avLst/>
          </a:prstGeom>
        </p:spPr>
      </p:pic>
      <p:pic>
        <p:nvPicPr>
          <p:cNvPr id="36" name="Graphic 35">
            <a:extLst>
              <a:ext uri="{FF2B5EF4-FFF2-40B4-BE49-F238E27FC236}">
                <a16:creationId xmlns:a16="http://schemas.microsoft.com/office/drawing/2014/main" id="{98CE9135-B618-7242-8C22-7DFE9670C8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95344" y="2582875"/>
            <a:ext cx="711200" cy="711200"/>
          </a:xfrm>
          <a:prstGeom prst="rect">
            <a:avLst/>
          </a:prstGeom>
        </p:spPr>
      </p:pic>
      <p:pic>
        <p:nvPicPr>
          <p:cNvPr id="39" name="Graphic 38">
            <a:extLst>
              <a:ext uri="{FF2B5EF4-FFF2-40B4-BE49-F238E27FC236}">
                <a16:creationId xmlns:a16="http://schemas.microsoft.com/office/drawing/2014/main" id="{9AA2413C-8707-0347-89A2-0CBB228D74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15036" y="4520920"/>
            <a:ext cx="469900" cy="469900"/>
          </a:xfrm>
          <a:prstGeom prst="rect">
            <a:avLst/>
          </a:prstGeom>
        </p:spPr>
      </p:pic>
      <p:pic>
        <p:nvPicPr>
          <p:cNvPr id="41" name="Graphic 40">
            <a:extLst>
              <a:ext uri="{FF2B5EF4-FFF2-40B4-BE49-F238E27FC236}">
                <a16:creationId xmlns:a16="http://schemas.microsoft.com/office/drawing/2014/main" id="{A1E2BA9B-8FCC-2844-A7DB-1B4BE15847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15036" y="3753268"/>
            <a:ext cx="469900" cy="469900"/>
          </a:xfrm>
          <a:prstGeom prst="rect">
            <a:avLst/>
          </a:prstGeom>
        </p:spPr>
      </p:pic>
      <p:pic>
        <p:nvPicPr>
          <p:cNvPr id="43" name="Graphic 42">
            <a:extLst>
              <a:ext uri="{FF2B5EF4-FFF2-40B4-BE49-F238E27FC236}">
                <a16:creationId xmlns:a16="http://schemas.microsoft.com/office/drawing/2014/main" id="{7BF51C52-D244-B441-B5C8-9A20E76A64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59567" y="5275837"/>
            <a:ext cx="469900" cy="469900"/>
          </a:xfrm>
          <a:prstGeom prst="rect">
            <a:avLst/>
          </a:prstGeom>
        </p:spPr>
      </p:pic>
      <p:sp>
        <p:nvSpPr>
          <p:cNvPr id="44" name="Text Placeholder 3">
            <a:extLst>
              <a:ext uri="{FF2B5EF4-FFF2-40B4-BE49-F238E27FC236}">
                <a16:creationId xmlns:a16="http://schemas.microsoft.com/office/drawing/2014/main" id="{CC22349B-A8C7-304F-9E15-B628BC077BA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2/5</a:t>
            </a:r>
          </a:p>
        </p:txBody>
      </p:sp>
      <p:sp>
        <p:nvSpPr>
          <p:cNvPr id="32" name="TextBox 31">
            <a:extLst>
              <a:ext uri="{FF2B5EF4-FFF2-40B4-BE49-F238E27FC236}">
                <a16:creationId xmlns:a16="http://schemas.microsoft.com/office/drawing/2014/main" id="{77107398-D5D0-EE4E-A793-BEC22B2CFC5A}"/>
              </a:ext>
            </a:extLst>
          </p:cNvPr>
          <p:cNvSpPr txBox="1"/>
          <p:nvPr/>
        </p:nvSpPr>
        <p:spPr>
          <a:xfrm>
            <a:off x="6588884" y="4505938"/>
            <a:ext cx="2212547" cy="307777"/>
          </a:xfrm>
          <a:prstGeom prst="rect">
            <a:avLst/>
          </a:prstGeom>
          <a:noFill/>
        </p:spPr>
        <p:txBody>
          <a:bodyPr wrap="square" rtlCol="0">
            <a:spAutoFit/>
          </a:bodyPr>
          <a:lstStyle/>
          <a:p>
            <a:pPr algn="ctr"/>
            <a:r>
              <a:rPr lang="en-US" sz="1400" dirty="0" err="1">
                <a:solidFill>
                  <a:schemeClr val="bg1"/>
                </a:solidFill>
              </a:rPr>
              <a:t>Rekognition</a:t>
            </a:r>
            <a:r>
              <a:rPr lang="en-US" sz="1400" dirty="0">
                <a:solidFill>
                  <a:schemeClr val="bg1"/>
                </a:solidFill>
              </a:rPr>
              <a:t> image</a:t>
            </a:r>
          </a:p>
        </p:txBody>
      </p:sp>
      <p:sp>
        <p:nvSpPr>
          <p:cNvPr id="33" name="TextBox 32">
            <a:extLst>
              <a:ext uri="{FF2B5EF4-FFF2-40B4-BE49-F238E27FC236}">
                <a16:creationId xmlns:a16="http://schemas.microsoft.com/office/drawing/2014/main" id="{67CD819B-54ED-444F-B73D-E53680753678}"/>
              </a:ext>
            </a:extLst>
          </p:cNvPr>
          <p:cNvSpPr txBox="1"/>
          <p:nvPr/>
        </p:nvSpPr>
        <p:spPr>
          <a:xfrm>
            <a:off x="6588884" y="5486764"/>
            <a:ext cx="2212547" cy="307777"/>
          </a:xfrm>
          <a:prstGeom prst="rect">
            <a:avLst/>
          </a:prstGeom>
          <a:noFill/>
        </p:spPr>
        <p:txBody>
          <a:bodyPr wrap="square" rtlCol="0">
            <a:spAutoFit/>
          </a:bodyPr>
          <a:lstStyle/>
          <a:p>
            <a:pPr algn="ctr"/>
            <a:r>
              <a:rPr lang="en-US" sz="1400" dirty="0" err="1">
                <a:solidFill>
                  <a:schemeClr val="bg1"/>
                </a:solidFill>
              </a:rPr>
              <a:t>Rekognition</a:t>
            </a:r>
            <a:r>
              <a:rPr lang="en-US" sz="1400" dirty="0">
                <a:solidFill>
                  <a:schemeClr val="bg1"/>
                </a:solidFill>
              </a:rPr>
              <a:t> video</a:t>
            </a:r>
          </a:p>
        </p:txBody>
      </p:sp>
      <p:pic>
        <p:nvPicPr>
          <p:cNvPr id="5" name="Graphic 4">
            <a:extLst>
              <a:ext uri="{FF2B5EF4-FFF2-40B4-BE49-F238E27FC236}">
                <a16:creationId xmlns:a16="http://schemas.microsoft.com/office/drawing/2014/main" id="{0728E6A2-7352-E14F-82E8-5107240F0D6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458646" y="3937474"/>
            <a:ext cx="469900" cy="469900"/>
          </a:xfrm>
          <a:prstGeom prst="rect">
            <a:avLst/>
          </a:prstGeom>
        </p:spPr>
      </p:pic>
      <p:pic>
        <p:nvPicPr>
          <p:cNvPr id="21" name="Graphic 20">
            <a:extLst>
              <a:ext uri="{FF2B5EF4-FFF2-40B4-BE49-F238E27FC236}">
                <a16:creationId xmlns:a16="http://schemas.microsoft.com/office/drawing/2014/main" id="{7EA29F23-EBDB-3A42-B229-FA246EC60CB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60207" y="4856202"/>
            <a:ext cx="469900" cy="469900"/>
          </a:xfrm>
          <a:prstGeom prst="rect">
            <a:avLst/>
          </a:prstGeom>
        </p:spPr>
      </p:pic>
    </p:spTree>
    <p:extLst>
      <p:ext uri="{BB962C8B-B14F-4D97-AF65-F5344CB8AC3E}">
        <p14:creationId xmlns:p14="http://schemas.microsoft.com/office/powerpoint/2010/main" val="22974858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66</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1859068"/>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r>
              <a:rPr lang="en-US" sz="1400" dirty="0">
                <a:solidFill>
                  <a:schemeClr val="bg1"/>
                </a:solidFill>
              </a:rPr>
              <a:t> Ground Truth</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1859068"/>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Textract</a:t>
            </a:r>
            <a:endParaRPr lang="en-US" sz="1400" dirty="0">
              <a:solidFill>
                <a:schemeClr val="bg1"/>
              </a:solidFill>
            </a:endParaRP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1859068"/>
            <a:ext cx="2301904" cy="307777"/>
          </a:xfrm>
          <a:prstGeom prst="rect">
            <a:avLst/>
          </a:prstGeom>
          <a:noFill/>
        </p:spPr>
        <p:txBody>
          <a:bodyPr wrap="square" rtlCol="0">
            <a:spAutoFit/>
          </a:bodyPr>
          <a:lstStyle/>
          <a:p>
            <a:pPr algn="ctr"/>
            <a:r>
              <a:rPr lang="en-US" sz="1400" dirty="0">
                <a:solidFill>
                  <a:schemeClr val="bg1"/>
                </a:solidFill>
              </a:rPr>
              <a:t>Amazon Transcribe</a:t>
            </a:r>
          </a:p>
        </p:txBody>
      </p:sp>
      <p:sp>
        <p:nvSpPr>
          <p:cNvPr id="12" name="TextBox 11">
            <a:extLst>
              <a:ext uri="{FF2B5EF4-FFF2-40B4-BE49-F238E27FC236}">
                <a16:creationId xmlns:a16="http://schemas.microsoft.com/office/drawing/2014/main" id="{CF5B0848-2FF6-D148-B08C-82F8E1661333}"/>
              </a:ext>
            </a:extLst>
          </p:cNvPr>
          <p:cNvSpPr txBox="1"/>
          <p:nvPr/>
        </p:nvSpPr>
        <p:spPr>
          <a:xfrm>
            <a:off x="8678028" y="1859068"/>
            <a:ext cx="2743195" cy="307777"/>
          </a:xfrm>
          <a:prstGeom prst="rect">
            <a:avLst/>
          </a:prstGeom>
          <a:noFill/>
        </p:spPr>
        <p:txBody>
          <a:bodyPr wrap="square" rtlCol="0">
            <a:spAutoFit/>
          </a:bodyPr>
          <a:lstStyle/>
          <a:p>
            <a:pPr algn="ctr"/>
            <a:r>
              <a:rPr lang="en-US" sz="1400" dirty="0">
                <a:solidFill>
                  <a:schemeClr val="bg1"/>
                </a:solidFill>
              </a:rPr>
              <a:t>Amazon Translate</a:t>
            </a:r>
          </a:p>
        </p:txBody>
      </p:sp>
      <p:sp>
        <p:nvSpPr>
          <p:cNvPr id="16" name="TextBox 15">
            <a:extLst>
              <a:ext uri="{FF2B5EF4-FFF2-40B4-BE49-F238E27FC236}">
                <a16:creationId xmlns:a16="http://schemas.microsoft.com/office/drawing/2014/main" id="{F8AA695B-9FB7-7347-BE36-2663544CFBDE}"/>
              </a:ext>
            </a:extLst>
          </p:cNvPr>
          <p:cNvSpPr txBox="1"/>
          <p:nvPr/>
        </p:nvSpPr>
        <p:spPr>
          <a:xfrm>
            <a:off x="1873406" y="3197215"/>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r>
              <a:rPr lang="en-US" sz="1400" dirty="0">
                <a:solidFill>
                  <a:schemeClr val="bg1"/>
                </a:solidFill>
              </a:rPr>
              <a:t> Ground Truth</a:t>
            </a:r>
          </a:p>
        </p:txBody>
      </p:sp>
      <p:sp>
        <p:nvSpPr>
          <p:cNvPr id="17" name="TextBox 16">
            <a:extLst>
              <a:ext uri="{FF2B5EF4-FFF2-40B4-BE49-F238E27FC236}">
                <a16:creationId xmlns:a16="http://schemas.microsoft.com/office/drawing/2014/main" id="{B0ABCCB0-AC44-054D-AF28-0DA34B0D148A}"/>
              </a:ext>
            </a:extLst>
          </p:cNvPr>
          <p:cNvSpPr txBox="1"/>
          <p:nvPr/>
        </p:nvSpPr>
        <p:spPr>
          <a:xfrm>
            <a:off x="4215162" y="3197215"/>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Textract</a:t>
            </a:r>
            <a:endParaRPr lang="en-US" sz="1400" dirty="0">
              <a:solidFill>
                <a:schemeClr val="bg1"/>
              </a:solidFill>
            </a:endParaRPr>
          </a:p>
        </p:txBody>
      </p:sp>
      <p:sp>
        <p:nvSpPr>
          <p:cNvPr id="18" name="TextBox 17">
            <a:extLst>
              <a:ext uri="{FF2B5EF4-FFF2-40B4-BE49-F238E27FC236}">
                <a16:creationId xmlns:a16="http://schemas.microsoft.com/office/drawing/2014/main" id="{5685DB26-4F99-8A44-ABAB-F69735FB5BDD}"/>
              </a:ext>
            </a:extLst>
          </p:cNvPr>
          <p:cNvSpPr txBox="1"/>
          <p:nvPr/>
        </p:nvSpPr>
        <p:spPr>
          <a:xfrm>
            <a:off x="6579221" y="3197215"/>
            <a:ext cx="2301904" cy="307777"/>
          </a:xfrm>
          <a:prstGeom prst="rect">
            <a:avLst/>
          </a:prstGeom>
          <a:noFill/>
        </p:spPr>
        <p:txBody>
          <a:bodyPr wrap="square" rtlCol="0">
            <a:spAutoFit/>
          </a:bodyPr>
          <a:lstStyle/>
          <a:p>
            <a:pPr algn="ctr"/>
            <a:r>
              <a:rPr lang="en-US" sz="1400" dirty="0">
                <a:solidFill>
                  <a:schemeClr val="bg1"/>
                </a:solidFill>
              </a:rPr>
              <a:t>Amazon Transcribe</a:t>
            </a:r>
          </a:p>
        </p:txBody>
      </p:sp>
      <p:sp>
        <p:nvSpPr>
          <p:cNvPr id="19" name="TextBox 18">
            <a:extLst>
              <a:ext uri="{FF2B5EF4-FFF2-40B4-BE49-F238E27FC236}">
                <a16:creationId xmlns:a16="http://schemas.microsoft.com/office/drawing/2014/main" id="{64546A25-4BCD-2B42-9794-97E498CC29BE}"/>
              </a:ext>
            </a:extLst>
          </p:cNvPr>
          <p:cNvSpPr txBox="1"/>
          <p:nvPr/>
        </p:nvSpPr>
        <p:spPr>
          <a:xfrm>
            <a:off x="8678028" y="3197215"/>
            <a:ext cx="2743195" cy="307777"/>
          </a:xfrm>
          <a:prstGeom prst="rect">
            <a:avLst/>
          </a:prstGeom>
          <a:noFill/>
        </p:spPr>
        <p:txBody>
          <a:bodyPr wrap="square" rtlCol="0">
            <a:spAutoFit/>
          </a:bodyPr>
          <a:lstStyle/>
          <a:p>
            <a:pPr algn="ctr"/>
            <a:r>
              <a:rPr lang="en-US" sz="1400" dirty="0">
                <a:solidFill>
                  <a:schemeClr val="bg1"/>
                </a:solidFill>
              </a:rPr>
              <a:t>Amazon Translate</a:t>
            </a:r>
          </a:p>
        </p:txBody>
      </p:sp>
      <p:pic>
        <p:nvPicPr>
          <p:cNvPr id="15" name="Graphic 14">
            <a:extLst>
              <a:ext uri="{FF2B5EF4-FFF2-40B4-BE49-F238E27FC236}">
                <a16:creationId xmlns:a16="http://schemas.microsoft.com/office/drawing/2014/main" id="{399C885C-55DA-204C-A091-734BB6640D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81636"/>
            <a:ext cx="711200" cy="711200"/>
          </a:xfrm>
          <a:prstGeom prst="rect">
            <a:avLst/>
          </a:prstGeom>
        </p:spPr>
      </p:pic>
      <p:pic>
        <p:nvPicPr>
          <p:cNvPr id="23" name="Graphic 22">
            <a:extLst>
              <a:ext uri="{FF2B5EF4-FFF2-40B4-BE49-F238E27FC236}">
                <a16:creationId xmlns:a16="http://schemas.microsoft.com/office/drawing/2014/main" id="{A1B3ED36-A72A-D34A-BB7A-AA8404FFCB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181636"/>
            <a:ext cx="711200" cy="711200"/>
          </a:xfrm>
          <a:prstGeom prst="rect">
            <a:avLst/>
          </a:prstGeom>
        </p:spPr>
      </p:pic>
      <p:pic>
        <p:nvPicPr>
          <p:cNvPr id="27" name="Graphic 26">
            <a:extLst>
              <a:ext uri="{FF2B5EF4-FFF2-40B4-BE49-F238E27FC236}">
                <a16:creationId xmlns:a16="http://schemas.microsoft.com/office/drawing/2014/main" id="{6E72BF03-B5E4-9541-9004-D5A86802B2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181636"/>
            <a:ext cx="711200" cy="711200"/>
          </a:xfrm>
          <a:prstGeom prst="rect">
            <a:avLst/>
          </a:prstGeom>
        </p:spPr>
      </p:pic>
      <p:pic>
        <p:nvPicPr>
          <p:cNvPr id="31" name="Graphic 30">
            <a:extLst>
              <a:ext uri="{FF2B5EF4-FFF2-40B4-BE49-F238E27FC236}">
                <a16:creationId xmlns:a16="http://schemas.microsoft.com/office/drawing/2014/main" id="{E0905A00-CB28-6949-8FB1-BE4183C686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4025" y="1181636"/>
            <a:ext cx="711200" cy="711200"/>
          </a:xfrm>
          <a:prstGeom prst="rect">
            <a:avLst/>
          </a:prstGeom>
        </p:spPr>
      </p:pic>
      <p:pic>
        <p:nvPicPr>
          <p:cNvPr id="14" name="Graphic 13">
            <a:extLst>
              <a:ext uri="{FF2B5EF4-FFF2-40B4-BE49-F238E27FC236}">
                <a16:creationId xmlns:a16="http://schemas.microsoft.com/office/drawing/2014/main" id="{38D2B4DB-37B6-5F4E-B331-71019FE3A0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35307" y="2459229"/>
            <a:ext cx="711200" cy="711200"/>
          </a:xfrm>
          <a:prstGeom prst="rect">
            <a:avLst/>
          </a:prstGeom>
        </p:spPr>
      </p:pic>
      <p:pic>
        <p:nvPicPr>
          <p:cNvPr id="22" name="Graphic 21">
            <a:extLst>
              <a:ext uri="{FF2B5EF4-FFF2-40B4-BE49-F238E27FC236}">
                <a16:creationId xmlns:a16="http://schemas.microsoft.com/office/drawing/2014/main" id="{5F277AC0-510A-5D49-8962-74CBE2EE1F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47016" y="2453472"/>
            <a:ext cx="711200" cy="711200"/>
          </a:xfrm>
          <a:prstGeom prst="rect">
            <a:avLst/>
          </a:prstGeom>
        </p:spPr>
      </p:pic>
      <p:pic>
        <p:nvPicPr>
          <p:cNvPr id="26" name="Graphic 25">
            <a:extLst>
              <a:ext uri="{FF2B5EF4-FFF2-40B4-BE49-F238E27FC236}">
                <a16:creationId xmlns:a16="http://schemas.microsoft.com/office/drawing/2014/main" id="{A66B5493-BDC7-0C4B-A7A6-15BECFDEA1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01631" y="2446573"/>
            <a:ext cx="711200" cy="711200"/>
          </a:xfrm>
          <a:prstGeom prst="rect">
            <a:avLst/>
          </a:prstGeom>
        </p:spPr>
      </p:pic>
      <p:pic>
        <p:nvPicPr>
          <p:cNvPr id="30" name="Graphic 29">
            <a:extLst>
              <a:ext uri="{FF2B5EF4-FFF2-40B4-BE49-F238E27FC236}">
                <a16:creationId xmlns:a16="http://schemas.microsoft.com/office/drawing/2014/main" id="{057F5638-518D-2B45-A041-E876EF9188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5" y="2453472"/>
            <a:ext cx="711200" cy="711200"/>
          </a:xfrm>
          <a:prstGeom prst="rect">
            <a:avLst/>
          </a:prstGeom>
        </p:spPr>
      </p:pic>
      <p:sp>
        <p:nvSpPr>
          <p:cNvPr id="32" name="Text Placeholder 3">
            <a:extLst>
              <a:ext uri="{FF2B5EF4-FFF2-40B4-BE49-F238E27FC236}">
                <a16:creationId xmlns:a16="http://schemas.microsoft.com/office/drawing/2014/main" id="{0C4EC57C-035F-CC4A-9849-647FF41DCEFC}"/>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3/5</a:t>
            </a:r>
          </a:p>
        </p:txBody>
      </p:sp>
    </p:spTree>
    <p:extLst>
      <p:ext uri="{BB962C8B-B14F-4D97-AF65-F5344CB8AC3E}">
        <p14:creationId xmlns:p14="http://schemas.microsoft.com/office/powerpoint/2010/main" val="2356886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67</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1"/>
            <a:ext cx="2301904" cy="307777"/>
          </a:xfrm>
          <a:prstGeom prst="rect">
            <a:avLst/>
          </a:prstGeom>
          <a:noFill/>
        </p:spPr>
        <p:txBody>
          <a:bodyPr wrap="square" rtlCol="0">
            <a:spAutoFit/>
          </a:bodyPr>
          <a:lstStyle/>
          <a:p>
            <a:pPr algn="ctr"/>
            <a:r>
              <a:rPr lang="en-US" sz="1400" dirty="0">
                <a:solidFill>
                  <a:schemeClr val="bg1"/>
                </a:solidFill>
              </a:rPr>
              <a:t>Apache </a:t>
            </a:r>
            <a:r>
              <a:rPr lang="en-US" sz="1400" dirty="0" err="1">
                <a:solidFill>
                  <a:schemeClr val="bg1"/>
                </a:solidFill>
              </a:rPr>
              <a:t>MXNet</a:t>
            </a:r>
            <a:r>
              <a:rPr lang="en-US" sz="1400" dirty="0">
                <a:solidFill>
                  <a:schemeClr val="bg1"/>
                </a:solidFill>
              </a:rPr>
              <a:t> on AWS</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AWS Deep Learning AMIs</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DeepLens</a:t>
            </a:r>
            <a:endParaRPr lang="en-US" sz="1400" dirty="0">
              <a:solidFill>
                <a:schemeClr val="bg1"/>
              </a:solidFill>
            </a:endParaRP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2005473"/>
            <a:ext cx="20237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DeepRacer</a:t>
            </a:r>
            <a:r>
              <a:rPr lang="en-US" sz="1400" dirty="0">
                <a:solidFill>
                  <a:schemeClr val="bg1"/>
                </a:solidFill>
              </a:rPr>
              <a:t> </a:t>
            </a:r>
          </a:p>
        </p:txBody>
      </p:sp>
      <p:sp>
        <p:nvSpPr>
          <p:cNvPr id="13" name="TextBox 12">
            <a:extLst>
              <a:ext uri="{FF2B5EF4-FFF2-40B4-BE49-F238E27FC236}">
                <a16:creationId xmlns:a16="http://schemas.microsoft.com/office/drawing/2014/main" id="{BAF67002-1DB6-AF4F-91E7-DC9862CCF312}"/>
              </a:ext>
            </a:extLst>
          </p:cNvPr>
          <p:cNvSpPr txBox="1"/>
          <p:nvPr/>
        </p:nvSpPr>
        <p:spPr>
          <a:xfrm>
            <a:off x="1873406" y="3365920"/>
            <a:ext cx="2301904" cy="307777"/>
          </a:xfrm>
          <a:prstGeom prst="rect">
            <a:avLst/>
          </a:prstGeom>
          <a:noFill/>
        </p:spPr>
        <p:txBody>
          <a:bodyPr wrap="square" rtlCol="0">
            <a:spAutoFit/>
          </a:bodyPr>
          <a:lstStyle/>
          <a:p>
            <a:pPr algn="ctr"/>
            <a:r>
              <a:rPr lang="en-US" sz="1400" dirty="0">
                <a:solidFill>
                  <a:schemeClr val="bg1"/>
                </a:solidFill>
              </a:rPr>
              <a:t>Apache </a:t>
            </a:r>
            <a:r>
              <a:rPr lang="en-US" sz="1400" dirty="0" err="1">
                <a:solidFill>
                  <a:schemeClr val="bg1"/>
                </a:solidFill>
              </a:rPr>
              <a:t>MXNet</a:t>
            </a:r>
            <a:r>
              <a:rPr lang="en-US" sz="1400" dirty="0">
                <a:solidFill>
                  <a:schemeClr val="bg1"/>
                </a:solidFill>
              </a:rPr>
              <a:t> on AWS</a:t>
            </a:r>
          </a:p>
        </p:txBody>
      </p:sp>
      <p:sp>
        <p:nvSpPr>
          <p:cNvPr id="14" name="TextBox 13">
            <a:extLst>
              <a:ext uri="{FF2B5EF4-FFF2-40B4-BE49-F238E27FC236}">
                <a16:creationId xmlns:a16="http://schemas.microsoft.com/office/drawing/2014/main" id="{8C710A72-CE53-8549-A302-AF4CC366B11C}"/>
              </a:ext>
            </a:extLst>
          </p:cNvPr>
          <p:cNvSpPr txBox="1"/>
          <p:nvPr/>
        </p:nvSpPr>
        <p:spPr>
          <a:xfrm>
            <a:off x="4215162" y="3365922"/>
            <a:ext cx="2301904" cy="307777"/>
          </a:xfrm>
          <a:prstGeom prst="rect">
            <a:avLst/>
          </a:prstGeom>
          <a:noFill/>
        </p:spPr>
        <p:txBody>
          <a:bodyPr wrap="square" rtlCol="0">
            <a:spAutoFit/>
          </a:bodyPr>
          <a:lstStyle/>
          <a:p>
            <a:pPr algn="ctr"/>
            <a:r>
              <a:rPr lang="en-US" sz="1400" dirty="0">
                <a:solidFill>
                  <a:schemeClr val="bg1"/>
                </a:solidFill>
              </a:rPr>
              <a:t>AWS Deep Learning AMIs</a:t>
            </a:r>
          </a:p>
        </p:txBody>
      </p:sp>
      <p:sp>
        <p:nvSpPr>
          <p:cNvPr id="15" name="TextBox 14">
            <a:extLst>
              <a:ext uri="{FF2B5EF4-FFF2-40B4-BE49-F238E27FC236}">
                <a16:creationId xmlns:a16="http://schemas.microsoft.com/office/drawing/2014/main" id="{1E3E5E2D-4B80-8247-A9B6-4C66D94E244C}"/>
              </a:ext>
            </a:extLst>
          </p:cNvPr>
          <p:cNvSpPr txBox="1"/>
          <p:nvPr/>
        </p:nvSpPr>
        <p:spPr>
          <a:xfrm>
            <a:off x="6579221" y="3365921"/>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DeepLens</a:t>
            </a:r>
            <a:endParaRPr lang="en-US" sz="1400" dirty="0">
              <a:solidFill>
                <a:schemeClr val="bg1"/>
              </a:solidFill>
            </a:endParaRPr>
          </a:p>
        </p:txBody>
      </p:sp>
      <p:sp>
        <p:nvSpPr>
          <p:cNvPr id="16" name="TextBox 15">
            <a:extLst>
              <a:ext uri="{FF2B5EF4-FFF2-40B4-BE49-F238E27FC236}">
                <a16:creationId xmlns:a16="http://schemas.microsoft.com/office/drawing/2014/main" id="{18B7958F-A13D-3E44-915E-4C4F5A9544C6}"/>
              </a:ext>
            </a:extLst>
          </p:cNvPr>
          <p:cNvSpPr txBox="1"/>
          <p:nvPr/>
        </p:nvSpPr>
        <p:spPr>
          <a:xfrm>
            <a:off x="9088245" y="3365922"/>
            <a:ext cx="20237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DeepRacer</a:t>
            </a:r>
            <a:r>
              <a:rPr lang="en-US" sz="1400" dirty="0">
                <a:solidFill>
                  <a:schemeClr val="bg1"/>
                </a:solidFill>
              </a:rPr>
              <a:t> </a:t>
            </a:r>
          </a:p>
        </p:txBody>
      </p:sp>
      <p:pic>
        <p:nvPicPr>
          <p:cNvPr id="19" name="Graphic 18">
            <a:extLst>
              <a:ext uri="{FF2B5EF4-FFF2-40B4-BE49-F238E27FC236}">
                <a16:creationId xmlns:a16="http://schemas.microsoft.com/office/drawing/2014/main" id="{96FA1FA5-C921-9643-8640-E5006DEAF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29553"/>
            <a:ext cx="711200" cy="711200"/>
          </a:xfrm>
          <a:prstGeom prst="rect">
            <a:avLst/>
          </a:prstGeom>
        </p:spPr>
      </p:pic>
      <p:pic>
        <p:nvPicPr>
          <p:cNvPr id="23" name="Graphic 22">
            <a:extLst>
              <a:ext uri="{FF2B5EF4-FFF2-40B4-BE49-F238E27FC236}">
                <a16:creationId xmlns:a16="http://schemas.microsoft.com/office/drawing/2014/main" id="{4B373799-3630-254C-A5BC-8CF64C8D4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29553"/>
            <a:ext cx="711200" cy="711200"/>
          </a:xfrm>
          <a:prstGeom prst="rect">
            <a:avLst/>
          </a:prstGeom>
        </p:spPr>
      </p:pic>
      <p:pic>
        <p:nvPicPr>
          <p:cNvPr id="27" name="Graphic 26">
            <a:extLst>
              <a:ext uri="{FF2B5EF4-FFF2-40B4-BE49-F238E27FC236}">
                <a16:creationId xmlns:a16="http://schemas.microsoft.com/office/drawing/2014/main" id="{C11B7265-7F10-154B-86E6-DC082640D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229553"/>
            <a:ext cx="711200" cy="711200"/>
          </a:xfrm>
          <a:prstGeom prst="rect">
            <a:avLst/>
          </a:prstGeom>
        </p:spPr>
      </p:pic>
      <p:pic>
        <p:nvPicPr>
          <p:cNvPr id="31" name="Graphic 30">
            <a:extLst>
              <a:ext uri="{FF2B5EF4-FFF2-40B4-BE49-F238E27FC236}">
                <a16:creationId xmlns:a16="http://schemas.microsoft.com/office/drawing/2014/main" id="{91B96D91-4216-774A-B141-2F1B1B77EC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44497" y="1229553"/>
            <a:ext cx="711200" cy="711200"/>
          </a:xfrm>
          <a:prstGeom prst="rect">
            <a:avLst/>
          </a:prstGeom>
        </p:spPr>
      </p:pic>
      <p:pic>
        <p:nvPicPr>
          <p:cNvPr id="18" name="Graphic 17">
            <a:extLst>
              <a:ext uri="{FF2B5EF4-FFF2-40B4-BE49-F238E27FC236}">
                <a16:creationId xmlns:a16="http://schemas.microsoft.com/office/drawing/2014/main" id="{97CCDC8D-A14C-0840-984A-AFC60874BA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8758" y="2573175"/>
            <a:ext cx="711200" cy="711200"/>
          </a:xfrm>
          <a:prstGeom prst="rect">
            <a:avLst/>
          </a:prstGeom>
        </p:spPr>
      </p:pic>
      <p:pic>
        <p:nvPicPr>
          <p:cNvPr id="22" name="Graphic 21">
            <a:extLst>
              <a:ext uri="{FF2B5EF4-FFF2-40B4-BE49-F238E27FC236}">
                <a16:creationId xmlns:a16="http://schemas.microsoft.com/office/drawing/2014/main" id="{9505EF86-A88A-E645-9758-0E152388E8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0514" y="2568496"/>
            <a:ext cx="711200" cy="711200"/>
          </a:xfrm>
          <a:prstGeom prst="rect">
            <a:avLst/>
          </a:prstGeom>
        </p:spPr>
      </p:pic>
      <p:pic>
        <p:nvPicPr>
          <p:cNvPr id="26" name="Graphic 25">
            <a:extLst>
              <a:ext uri="{FF2B5EF4-FFF2-40B4-BE49-F238E27FC236}">
                <a16:creationId xmlns:a16="http://schemas.microsoft.com/office/drawing/2014/main" id="{3E1D86CA-E2B2-624D-B3A4-844E79E7C8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80802" y="2576672"/>
            <a:ext cx="711200" cy="711200"/>
          </a:xfrm>
          <a:prstGeom prst="rect">
            <a:avLst/>
          </a:prstGeom>
        </p:spPr>
      </p:pic>
      <p:pic>
        <p:nvPicPr>
          <p:cNvPr id="30" name="Graphic 29">
            <a:extLst>
              <a:ext uri="{FF2B5EF4-FFF2-40B4-BE49-F238E27FC236}">
                <a16:creationId xmlns:a16="http://schemas.microsoft.com/office/drawing/2014/main" id="{DFA4F03F-7EFD-4343-AD33-1C7559BED4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44497" y="2565322"/>
            <a:ext cx="711200" cy="711200"/>
          </a:xfrm>
          <a:prstGeom prst="rect">
            <a:avLst/>
          </a:prstGeom>
        </p:spPr>
      </p:pic>
      <p:sp>
        <p:nvSpPr>
          <p:cNvPr id="32" name="Text Placeholder 3">
            <a:extLst>
              <a:ext uri="{FF2B5EF4-FFF2-40B4-BE49-F238E27FC236}">
                <a16:creationId xmlns:a16="http://schemas.microsoft.com/office/drawing/2014/main" id="{6BB4CA3A-6B28-C647-B381-7FE1FC9F4377}"/>
              </a:ext>
            </a:extLst>
          </p:cNvPr>
          <p:cNvSpPr txBox="1">
            <a:spLocks/>
          </p:cNvSpPr>
          <p:nvPr/>
        </p:nvSpPr>
        <p:spPr>
          <a:xfrm>
            <a:off x="10909468" y="425248"/>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4/5</a:t>
            </a:r>
          </a:p>
        </p:txBody>
      </p:sp>
    </p:spTree>
    <p:extLst>
      <p:ext uri="{BB962C8B-B14F-4D97-AF65-F5344CB8AC3E}">
        <p14:creationId xmlns:p14="http://schemas.microsoft.com/office/powerpoint/2010/main" val="16969568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68</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11" name="TextBox 10">
            <a:extLst>
              <a:ext uri="{FF2B5EF4-FFF2-40B4-BE49-F238E27FC236}">
                <a16:creationId xmlns:a16="http://schemas.microsoft.com/office/drawing/2014/main" id="{915F30D8-A2F8-B941-88A1-D68CAB185F89}"/>
              </a:ext>
            </a:extLst>
          </p:cNvPr>
          <p:cNvSpPr txBox="1"/>
          <p:nvPr/>
        </p:nvSpPr>
        <p:spPr>
          <a:xfrm>
            <a:off x="1873407" y="1895744"/>
            <a:ext cx="2301904" cy="307777"/>
          </a:xfrm>
          <a:prstGeom prst="rect">
            <a:avLst/>
          </a:prstGeom>
          <a:noFill/>
        </p:spPr>
        <p:txBody>
          <a:bodyPr wrap="square" rtlCol="0">
            <a:spAutoFit/>
          </a:bodyPr>
          <a:lstStyle/>
          <a:p>
            <a:pPr algn="ctr"/>
            <a:r>
              <a:rPr lang="en-US" sz="1400" dirty="0">
                <a:solidFill>
                  <a:schemeClr val="bg1"/>
                </a:solidFill>
              </a:rPr>
              <a:t>TensorFlow on AWS</a:t>
            </a:r>
          </a:p>
        </p:txBody>
      </p:sp>
      <p:sp>
        <p:nvSpPr>
          <p:cNvPr id="15" name="TextBox 14">
            <a:extLst>
              <a:ext uri="{FF2B5EF4-FFF2-40B4-BE49-F238E27FC236}">
                <a16:creationId xmlns:a16="http://schemas.microsoft.com/office/drawing/2014/main" id="{3A40E3D5-5CC5-5142-912E-64AC166191E9}"/>
              </a:ext>
            </a:extLst>
          </p:cNvPr>
          <p:cNvSpPr txBox="1"/>
          <p:nvPr/>
        </p:nvSpPr>
        <p:spPr>
          <a:xfrm>
            <a:off x="1873407" y="3222739"/>
            <a:ext cx="2301904" cy="307777"/>
          </a:xfrm>
          <a:prstGeom prst="rect">
            <a:avLst/>
          </a:prstGeom>
          <a:noFill/>
        </p:spPr>
        <p:txBody>
          <a:bodyPr wrap="square" rtlCol="0">
            <a:spAutoFit/>
          </a:bodyPr>
          <a:lstStyle/>
          <a:p>
            <a:pPr algn="ctr"/>
            <a:r>
              <a:rPr lang="en-US" sz="1400" dirty="0">
                <a:solidFill>
                  <a:schemeClr val="bg1"/>
                </a:solidFill>
              </a:rPr>
              <a:t>TensorFlow on AWS</a:t>
            </a:r>
          </a:p>
        </p:txBody>
      </p:sp>
      <p:pic>
        <p:nvPicPr>
          <p:cNvPr id="17" name="Graphic 16">
            <a:extLst>
              <a:ext uri="{FF2B5EF4-FFF2-40B4-BE49-F238E27FC236}">
                <a16:creationId xmlns:a16="http://schemas.microsoft.com/office/drawing/2014/main" id="{61638138-556C-1B41-A115-AE19C1BB7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9" y="1147296"/>
            <a:ext cx="711200" cy="711200"/>
          </a:xfrm>
          <a:prstGeom prst="rect">
            <a:avLst/>
          </a:prstGeom>
        </p:spPr>
      </p:pic>
      <p:pic>
        <p:nvPicPr>
          <p:cNvPr id="6" name="Graphic 5">
            <a:extLst>
              <a:ext uri="{FF2B5EF4-FFF2-40B4-BE49-F238E27FC236}">
                <a16:creationId xmlns:a16="http://schemas.microsoft.com/office/drawing/2014/main" id="{A544CA03-232A-5F46-A211-1CF7E0D097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9" y="2471783"/>
            <a:ext cx="711200" cy="711200"/>
          </a:xfrm>
          <a:prstGeom prst="rect">
            <a:avLst/>
          </a:prstGeom>
        </p:spPr>
      </p:pic>
      <p:sp>
        <p:nvSpPr>
          <p:cNvPr id="13" name="Text Placeholder 3">
            <a:extLst>
              <a:ext uri="{FF2B5EF4-FFF2-40B4-BE49-F238E27FC236}">
                <a16:creationId xmlns:a16="http://schemas.microsoft.com/office/drawing/2014/main" id="{7AC7789B-8DA9-C44E-945B-9F4236B359E8}"/>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5/5</a:t>
            </a:r>
          </a:p>
        </p:txBody>
      </p:sp>
      <p:cxnSp>
        <p:nvCxnSpPr>
          <p:cNvPr id="9" name="Straight Connector 8">
            <a:extLst>
              <a:ext uri="{FF2B5EF4-FFF2-40B4-BE49-F238E27FC236}">
                <a16:creationId xmlns:a16="http://schemas.microsoft.com/office/drawing/2014/main" id="{A644F117-D96D-2F4E-9F49-7D4F9801352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4779D04-0C4D-404C-BE00-A29BCF6E4DE2}"/>
              </a:ext>
            </a:extLst>
          </p:cNvPr>
          <p:cNvSpPr txBox="1"/>
          <p:nvPr/>
        </p:nvSpPr>
        <p:spPr>
          <a:xfrm>
            <a:off x="4215162" y="1846977"/>
            <a:ext cx="2301904" cy="523220"/>
          </a:xfrm>
          <a:prstGeom prst="rect">
            <a:avLst/>
          </a:prstGeom>
          <a:noFill/>
        </p:spPr>
        <p:txBody>
          <a:bodyPr wrap="square" rtlCol="0">
            <a:spAutoFit/>
          </a:bodyPr>
          <a:lstStyle/>
          <a:p>
            <a:pPr algn="ctr"/>
            <a:r>
              <a:rPr lang="en-US" sz="1400" dirty="0">
                <a:solidFill>
                  <a:schemeClr val="bg1"/>
                </a:solidFill>
              </a:rPr>
              <a:t>AWS Deep Learning Containers</a:t>
            </a:r>
          </a:p>
        </p:txBody>
      </p:sp>
      <p:sp>
        <p:nvSpPr>
          <p:cNvPr id="12" name="TextBox 11">
            <a:extLst>
              <a:ext uri="{FF2B5EF4-FFF2-40B4-BE49-F238E27FC236}">
                <a16:creationId xmlns:a16="http://schemas.microsoft.com/office/drawing/2014/main" id="{D04F5C4E-8C8F-3543-A477-9029C739301D}"/>
              </a:ext>
            </a:extLst>
          </p:cNvPr>
          <p:cNvSpPr txBox="1"/>
          <p:nvPr/>
        </p:nvSpPr>
        <p:spPr>
          <a:xfrm>
            <a:off x="4215162" y="3207426"/>
            <a:ext cx="2301904" cy="523220"/>
          </a:xfrm>
          <a:prstGeom prst="rect">
            <a:avLst/>
          </a:prstGeom>
          <a:noFill/>
        </p:spPr>
        <p:txBody>
          <a:bodyPr wrap="square" rtlCol="0">
            <a:spAutoFit/>
          </a:bodyPr>
          <a:lstStyle/>
          <a:p>
            <a:pPr algn="ctr"/>
            <a:r>
              <a:rPr lang="en-US" sz="1400" dirty="0">
                <a:solidFill>
                  <a:schemeClr val="bg1"/>
                </a:solidFill>
              </a:rPr>
              <a:t>AWS Deep Learning Containers</a:t>
            </a:r>
          </a:p>
        </p:txBody>
      </p:sp>
      <p:pic>
        <p:nvPicPr>
          <p:cNvPr id="5" name="Graphic 4">
            <a:extLst>
              <a:ext uri="{FF2B5EF4-FFF2-40B4-BE49-F238E27FC236}">
                <a16:creationId xmlns:a16="http://schemas.microsoft.com/office/drawing/2014/main" id="{C01F5D3F-CC94-1E4B-8E28-4ABFA06D32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9200" y="2462771"/>
            <a:ext cx="711200" cy="711200"/>
          </a:xfrm>
          <a:prstGeom prst="rect">
            <a:avLst/>
          </a:prstGeom>
        </p:spPr>
      </p:pic>
      <p:pic>
        <p:nvPicPr>
          <p:cNvPr id="8" name="Graphic 7">
            <a:extLst>
              <a:ext uri="{FF2B5EF4-FFF2-40B4-BE49-F238E27FC236}">
                <a16:creationId xmlns:a16="http://schemas.microsoft.com/office/drawing/2014/main" id="{BC3DC0B7-EEBB-1D45-B7CF-9313D2AA72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9200" y="1083757"/>
            <a:ext cx="711200" cy="711200"/>
          </a:xfrm>
          <a:prstGeom prst="rect">
            <a:avLst/>
          </a:prstGeom>
        </p:spPr>
      </p:pic>
    </p:spTree>
    <p:extLst>
      <p:ext uri="{BB962C8B-B14F-4D97-AF65-F5344CB8AC3E}">
        <p14:creationId xmlns:p14="http://schemas.microsoft.com/office/powerpoint/2010/main" val="2460729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Management &amp; Governance</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69</a:t>
            </a:fld>
            <a:endParaRPr lang="en-US" dirty="0"/>
          </a:p>
        </p:txBody>
      </p:sp>
      <p:pic>
        <p:nvPicPr>
          <p:cNvPr id="7" name="Graphic 6">
            <a:extLst>
              <a:ext uri="{FF2B5EF4-FFF2-40B4-BE49-F238E27FC236}">
                <a16:creationId xmlns:a16="http://schemas.microsoft.com/office/drawing/2014/main" id="{BBB0F8B9-41B1-6041-AE92-DB213F5F8E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6350" y="2280621"/>
            <a:ext cx="952500" cy="952500"/>
          </a:xfrm>
          <a:prstGeom prst="rect">
            <a:avLst/>
          </a:prstGeom>
        </p:spPr>
      </p:pic>
      <p:pic>
        <p:nvPicPr>
          <p:cNvPr id="6" name="Graphic 5">
            <a:extLst>
              <a:ext uri="{FF2B5EF4-FFF2-40B4-BE49-F238E27FC236}">
                <a16:creationId xmlns:a16="http://schemas.microsoft.com/office/drawing/2014/main" id="{9B070150-FE33-6148-A4D7-08CA31EEE6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6350" y="3573454"/>
            <a:ext cx="952500" cy="952500"/>
          </a:xfrm>
          <a:prstGeom prst="rect">
            <a:avLst/>
          </a:prstGeom>
        </p:spPr>
      </p:pic>
    </p:spTree>
    <p:extLst>
      <p:ext uri="{BB962C8B-B14F-4D97-AF65-F5344CB8AC3E}">
        <p14:creationId xmlns:p14="http://schemas.microsoft.com/office/powerpoint/2010/main" val="2332208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System</a:t>
            </a:r>
            <a:endParaRPr lang="en-US" dirty="0"/>
          </a:p>
        </p:txBody>
      </p:sp>
      <p:sp>
        <p:nvSpPr>
          <p:cNvPr id="13" name="Text Placeholder 12">
            <a:extLst>
              <a:ext uri="{FF2B5EF4-FFF2-40B4-BE49-F238E27FC236}">
                <a16:creationId xmlns:a16="http://schemas.microsoft.com/office/drawing/2014/main" id="{E64D038A-799B-7440-82C5-023395581430}"/>
              </a:ext>
            </a:extLst>
          </p:cNvPr>
          <p:cNvSpPr>
            <a:spLocks noGrp="1"/>
          </p:cNvSpPr>
          <p:nvPr>
            <p:ph type="body" idx="1"/>
          </p:nvPr>
        </p:nvSpPr>
        <p:spPr/>
        <p:txBody>
          <a:bodyPr/>
          <a:lstStyle/>
          <a:p>
            <a:r>
              <a:rPr lang="en-US"/>
              <a:t>An all-up look at the diagram system</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7</a:t>
            </a:fld>
            <a:endParaRPr lang="en-US" dirty="0"/>
          </a:p>
        </p:txBody>
      </p:sp>
    </p:spTree>
    <p:extLst>
      <p:ext uri="{BB962C8B-B14F-4D97-AF65-F5344CB8AC3E}">
        <p14:creationId xmlns:p14="http://schemas.microsoft.com/office/powerpoint/2010/main" val="23990203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70</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2005471"/>
            <a:ext cx="2301904" cy="307777"/>
          </a:xfrm>
          <a:prstGeom prst="rect">
            <a:avLst/>
          </a:prstGeom>
          <a:noFill/>
        </p:spPr>
        <p:txBody>
          <a:bodyPr wrap="square" rtlCol="0">
            <a:spAutoFit/>
          </a:bodyPr>
          <a:lstStyle/>
          <a:p>
            <a:pPr algn="ctr"/>
            <a:r>
              <a:rPr lang="en-US" sz="1400" dirty="0">
                <a:solidFill>
                  <a:schemeClr val="bg1"/>
                </a:solidFill>
              </a:rPr>
              <a:t>Amazon CloudWatch</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AWS Auto Scaling</a:t>
            </a:r>
          </a:p>
        </p:txBody>
      </p:sp>
      <p:sp>
        <p:nvSpPr>
          <p:cNvPr id="11" name="TextBox 10">
            <a:extLst>
              <a:ext uri="{FF2B5EF4-FFF2-40B4-BE49-F238E27FC236}">
                <a16:creationId xmlns:a16="http://schemas.microsoft.com/office/drawing/2014/main" id="{5771229C-75C9-7348-A95C-3A8906F62A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AWS CloudFormation</a:t>
            </a:r>
          </a:p>
        </p:txBody>
      </p:sp>
      <p:sp>
        <p:nvSpPr>
          <p:cNvPr id="12" name="TextBox 11">
            <a:extLst>
              <a:ext uri="{FF2B5EF4-FFF2-40B4-BE49-F238E27FC236}">
                <a16:creationId xmlns:a16="http://schemas.microsoft.com/office/drawing/2014/main" id="{F35D7CEE-E2AA-1544-8955-AF7B4EC85002}"/>
              </a:ext>
            </a:extLst>
          </p:cNvPr>
          <p:cNvSpPr txBox="1"/>
          <p:nvPr/>
        </p:nvSpPr>
        <p:spPr>
          <a:xfrm>
            <a:off x="9033355" y="2005472"/>
            <a:ext cx="2301904" cy="307777"/>
          </a:xfrm>
          <a:prstGeom prst="rect">
            <a:avLst/>
          </a:prstGeom>
          <a:noFill/>
        </p:spPr>
        <p:txBody>
          <a:bodyPr wrap="square" rtlCol="0">
            <a:spAutoFit/>
          </a:bodyPr>
          <a:lstStyle/>
          <a:p>
            <a:pPr algn="ctr"/>
            <a:r>
              <a:rPr lang="en-US" sz="1400" dirty="0">
                <a:solidFill>
                  <a:schemeClr val="bg1"/>
                </a:solidFill>
              </a:rPr>
              <a:t>AWS CloudTrail</a:t>
            </a:r>
          </a:p>
        </p:txBody>
      </p:sp>
      <p:sp>
        <p:nvSpPr>
          <p:cNvPr id="13" name="TextBox 12">
            <a:extLst>
              <a:ext uri="{FF2B5EF4-FFF2-40B4-BE49-F238E27FC236}">
                <a16:creationId xmlns:a16="http://schemas.microsoft.com/office/drawing/2014/main" id="{855B2FAB-787B-D64C-BF02-96046541F596}"/>
              </a:ext>
            </a:extLst>
          </p:cNvPr>
          <p:cNvSpPr txBox="1"/>
          <p:nvPr/>
        </p:nvSpPr>
        <p:spPr>
          <a:xfrm>
            <a:off x="1873406" y="4358783"/>
            <a:ext cx="1212292" cy="307777"/>
          </a:xfrm>
          <a:prstGeom prst="rect">
            <a:avLst/>
          </a:prstGeom>
          <a:noFill/>
        </p:spPr>
        <p:txBody>
          <a:bodyPr wrap="square" rtlCol="0">
            <a:spAutoFit/>
          </a:bodyPr>
          <a:lstStyle/>
          <a:p>
            <a:pPr algn="ctr"/>
            <a:r>
              <a:rPr lang="en-US" sz="1400" dirty="0">
                <a:solidFill>
                  <a:schemeClr val="bg1"/>
                </a:solidFill>
              </a:rPr>
              <a:t>Alarm</a:t>
            </a:r>
          </a:p>
        </p:txBody>
      </p:sp>
      <p:sp>
        <p:nvSpPr>
          <p:cNvPr id="14" name="TextBox 13">
            <a:extLst>
              <a:ext uri="{FF2B5EF4-FFF2-40B4-BE49-F238E27FC236}">
                <a16:creationId xmlns:a16="http://schemas.microsoft.com/office/drawing/2014/main" id="{67BE2B33-4C0A-8A44-88C9-C6B5C045B46E}"/>
              </a:ext>
            </a:extLst>
          </p:cNvPr>
          <p:cNvSpPr txBox="1"/>
          <p:nvPr/>
        </p:nvSpPr>
        <p:spPr>
          <a:xfrm>
            <a:off x="1873406" y="5192510"/>
            <a:ext cx="1326994" cy="523220"/>
          </a:xfrm>
          <a:prstGeom prst="rect">
            <a:avLst/>
          </a:prstGeom>
          <a:noFill/>
        </p:spPr>
        <p:txBody>
          <a:bodyPr wrap="square" rtlCol="0">
            <a:spAutoFit/>
          </a:bodyPr>
          <a:lstStyle/>
          <a:p>
            <a:pPr algn="ctr"/>
            <a:r>
              <a:rPr lang="en-US" sz="1400" dirty="0">
                <a:solidFill>
                  <a:schemeClr val="bg1"/>
                </a:solidFill>
              </a:rPr>
              <a:t>Event </a:t>
            </a:r>
          </a:p>
          <a:p>
            <a:pPr algn="ctr"/>
            <a:r>
              <a:rPr lang="en-US" sz="1400" dirty="0">
                <a:solidFill>
                  <a:schemeClr val="bg1"/>
                </a:solidFill>
              </a:rPr>
              <a:t>(event-based)</a:t>
            </a:r>
          </a:p>
        </p:txBody>
      </p:sp>
      <p:sp>
        <p:nvSpPr>
          <p:cNvPr id="15" name="TextBox 14">
            <a:extLst>
              <a:ext uri="{FF2B5EF4-FFF2-40B4-BE49-F238E27FC236}">
                <a16:creationId xmlns:a16="http://schemas.microsoft.com/office/drawing/2014/main" id="{A0E6C5EC-467A-DB4B-9B40-7ABEDFC9595A}"/>
              </a:ext>
            </a:extLst>
          </p:cNvPr>
          <p:cNvSpPr txBox="1"/>
          <p:nvPr/>
        </p:nvSpPr>
        <p:spPr>
          <a:xfrm>
            <a:off x="3023283" y="4400525"/>
            <a:ext cx="1212292" cy="523220"/>
          </a:xfrm>
          <a:prstGeom prst="rect">
            <a:avLst/>
          </a:prstGeom>
          <a:noFill/>
        </p:spPr>
        <p:txBody>
          <a:bodyPr wrap="square" rtlCol="0">
            <a:spAutoFit/>
          </a:bodyPr>
          <a:lstStyle/>
          <a:p>
            <a:pPr algn="ctr"/>
            <a:r>
              <a:rPr lang="en-US" sz="1400" dirty="0">
                <a:solidFill>
                  <a:schemeClr val="bg1"/>
                </a:solidFill>
              </a:rPr>
              <a:t>Event </a:t>
            </a:r>
            <a:br>
              <a:rPr lang="en-US" sz="1400" dirty="0">
                <a:solidFill>
                  <a:schemeClr val="bg1"/>
                </a:solidFill>
              </a:rPr>
            </a:br>
            <a:r>
              <a:rPr lang="en-US" sz="1400" dirty="0">
                <a:solidFill>
                  <a:schemeClr val="bg1"/>
                </a:solidFill>
              </a:rPr>
              <a:t>(time-based)</a:t>
            </a:r>
          </a:p>
        </p:txBody>
      </p:sp>
      <p:sp>
        <p:nvSpPr>
          <p:cNvPr id="16" name="TextBox 15">
            <a:extLst>
              <a:ext uri="{FF2B5EF4-FFF2-40B4-BE49-F238E27FC236}">
                <a16:creationId xmlns:a16="http://schemas.microsoft.com/office/drawing/2014/main" id="{A6D97E21-7416-3449-9A61-68D3B2F5FC52}"/>
              </a:ext>
            </a:extLst>
          </p:cNvPr>
          <p:cNvSpPr txBox="1"/>
          <p:nvPr/>
        </p:nvSpPr>
        <p:spPr>
          <a:xfrm>
            <a:off x="3023283" y="5452453"/>
            <a:ext cx="1212292" cy="307777"/>
          </a:xfrm>
          <a:prstGeom prst="rect">
            <a:avLst/>
          </a:prstGeom>
          <a:noFill/>
        </p:spPr>
        <p:txBody>
          <a:bodyPr wrap="square" rtlCol="0">
            <a:spAutoFit/>
          </a:bodyPr>
          <a:lstStyle/>
          <a:p>
            <a:pPr algn="ctr"/>
            <a:r>
              <a:rPr lang="en-US" sz="1400" dirty="0">
                <a:solidFill>
                  <a:schemeClr val="bg1"/>
                </a:solidFill>
              </a:rPr>
              <a:t>Rule</a:t>
            </a:r>
          </a:p>
        </p:txBody>
      </p:sp>
      <p:sp>
        <p:nvSpPr>
          <p:cNvPr id="18" name="TextBox 17">
            <a:extLst>
              <a:ext uri="{FF2B5EF4-FFF2-40B4-BE49-F238E27FC236}">
                <a16:creationId xmlns:a16="http://schemas.microsoft.com/office/drawing/2014/main" id="{59FFAD8A-7E15-8B47-8D87-4109AFAD5032}"/>
              </a:ext>
            </a:extLst>
          </p:cNvPr>
          <p:cNvSpPr txBox="1"/>
          <p:nvPr/>
        </p:nvSpPr>
        <p:spPr>
          <a:xfrm>
            <a:off x="6644499" y="4467830"/>
            <a:ext cx="1223442" cy="307777"/>
          </a:xfrm>
          <a:prstGeom prst="rect">
            <a:avLst/>
          </a:prstGeom>
          <a:noFill/>
        </p:spPr>
        <p:txBody>
          <a:bodyPr wrap="square" rtlCol="0">
            <a:spAutoFit/>
          </a:bodyPr>
          <a:lstStyle/>
          <a:p>
            <a:pPr algn="ctr"/>
            <a:r>
              <a:rPr lang="en-US" sz="1400" dirty="0">
                <a:solidFill>
                  <a:schemeClr val="bg1"/>
                </a:solidFill>
              </a:rPr>
              <a:t>Change set</a:t>
            </a:r>
          </a:p>
        </p:txBody>
      </p:sp>
      <p:sp>
        <p:nvSpPr>
          <p:cNvPr id="19" name="TextBox 18">
            <a:extLst>
              <a:ext uri="{FF2B5EF4-FFF2-40B4-BE49-F238E27FC236}">
                <a16:creationId xmlns:a16="http://schemas.microsoft.com/office/drawing/2014/main" id="{9B070A4C-BF33-FD4B-89B6-050AC0A52016}"/>
              </a:ext>
            </a:extLst>
          </p:cNvPr>
          <p:cNvSpPr txBox="1"/>
          <p:nvPr/>
        </p:nvSpPr>
        <p:spPr>
          <a:xfrm>
            <a:off x="7809913" y="4404647"/>
            <a:ext cx="1223442" cy="307777"/>
          </a:xfrm>
          <a:prstGeom prst="rect">
            <a:avLst/>
          </a:prstGeom>
          <a:noFill/>
        </p:spPr>
        <p:txBody>
          <a:bodyPr wrap="square" rtlCol="0">
            <a:spAutoFit/>
          </a:bodyPr>
          <a:lstStyle/>
          <a:p>
            <a:pPr algn="ctr"/>
            <a:r>
              <a:rPr lang="en-US" sz="1400" dirty="0">
                <a:solidFill>
                  <a:schemeClr val="bg1"/>
                </a:solidFill>
              </a:rPr>
              <a:t>Stack</a:t>
            </a:r>
          </a:p>
        </p:txBody>
      </p:sp>
      <p:sp>
        <p:nvSpPr>
          <p:cNvPr id="20" name="TextBox 19">
            <a:extLst>
              <a:ext uri="{FF2B5EF4-FFF2-40B4-BE49-F238E27FC236}">
                <a16:creationId xmlns:a16="http://schemas.microsoft.com/office/drawing/2014/main" id="{62359C68-EE77-C745-B77F-A84AC9B55DDB}"/>
              </a:ext>
            </a:extLst>
          </p:cNvPr>
          <p:cNvSpPr txBox="1"/>
          <p:nvPr/>
        </p:nvSpPr>
        <p:spPr>
          <a:xfrm>
            <a:off x="6644499" y="5366043"/>
            <a:ext cx="1223442" cy="307777"/>
          </a:xfrm>
          <a:prstGeom prst="rect">
            <a:avLst/>
          </a:prstGeom>
          <a:noFill/>
        </p:spPr>
        <p:txBody>
          <a:bodyPr wrap="square" rtlCol="0">
            <a:spAutoFit/>
          </a:bodyPr>
          <a:lstStyle/>
          <a:p>
            <a:pPr algn="ctr"/>
            <a:r>
              <a:rPr lang="en-US" sz="1400" dirty="0">
                <a:solidFill>
                  <a:schemeClr val="bg1"/>
                </a:solidFill>
              </a:rPr>
              <a:t>Template</a:t>
            </a:r>
          </a:p>
        </p:txBody>
      </p:sp>
      <p:sp>
        <p:nvSpPr>
          <p:cNvPr id="21" name="TextBox 20">
            <a:extLst>
              <a:ext uri="{FF2B5EF4-FFF2-40B4-BE49-F238E27FC236}">
                <a16:creationId xmlns:a16="http://schemas.microsoft.com/office/drawing/2014/main" id="{CBE62718-B3C1-9347-88A2-FA6EC002EBE0}"/>
              </a:ext>
            </a:extLst>
          </p:cNvPr>
          <p:cNvSpPr txBox="1"/>
          <p:nvPr/>
        </p:nvSpPr>
        <p:spPr>
          <a:xfrm>
            <a:off x="1873406" y="3365920"/>
            <a:ext cx="2301904" cy="307777"/>
          </a:xfrm>
          <a:prstGeom prst="rect">
            <a:avLst/>
          </a:prstGeom>
          <a:noFill/>
        </p:spPr>
        <p:txBody>
          <a:bodyPr wrap="square" rtlCol="0">
            <a:spAutoFit/>
          </a:bodyPr>
          <a:lstStyle/>
          <a:p>
            <a:pPr algn="ctr"/>
            <a:r>
              <a:rPr lang="en-US" sz="1400" dirty="0">
                <a:solidFill>
                  <a:schemeClr val="bg1"/>
                </a:solidFill>
              </a:rPr>
              <a:t>Amazon CloudWatch</a:t>
            </a:r>
          </a:p>
        </p:txBody>
      </p:sp>
      <p:sp>
        <p:nvSpPr>
          <p:cNvPr id="22" name="TextBox 21">
            <a:extLst>
              <a:ext uri="{FF2B5EF4-FFF2-40B4-BE49-F238E27FC236}">
                <a16:creationId xmlns:a16="http://schemas.microsoft.com/office/drawing/2014/main" id="{8BD05E81-A448-B540-B53F-C37560083060}"/>
              </a:ext>
            </a:extLst>
          </p:cNvPr>
          <p:cNvSpPr txBox="1"/>
          <p:nvPr/>
        </p:nvSpPr>
        <p:spPr>
          <a:xfrm>
            <a:off x="4215162" y="3365922"/>
            <a:ext cx="2301904" cy="307777"/>
          </a:xfrm>
          <a:prstGeom prst="rect">
            <a:avLst/>
          </a:prstGeom>
          <a:noFill/>
        </p:spPr>
        <p:txBody>
          <a:bodyPr wrap="square" rtlCol="0">
            <a:spAutoFit/>
          </a:bodyPr>
          <a:lstStyle/>
          <a:p>
            <a:pPr algn="ctr"/>
            <a:r>
              <a:rPr lang="en-US" sz="1400" dirty="0">
                <a:solidFill>
                  <a:schemeClr val="bg1"/>
                </a:solidFill>
              </a:rPr>
              <a:t>AWS Auto Scaling</a:t>
            </a:r>
          </a:p>
        </p:txBody>
      </p:sp>
      <p:sp>
        <p:nvSpPr>
          <p:cNvPr id="23" name="TextBox 22">
            <a:extLst>
              <a:ext uri="{FF2B5EF4-FFF2-40B4-BE49-F238E27FC236}">
                <a16:creationId xmlns:a16="http://schemas.microsoft.com/office/drawing/2014/main" id="{EEDDFA12-A28F-954F-8F51-DC41A66027DD}"/>
              </a:ext>
            </a:extLst>
          </p:cNvPr>
          <p:cNvSpPr txBox="1"/>
          <p:nvPr/>
        </p:nvSpPr>
        <p:spPr>
          <a:xfrm>
            <a:off x="6579221" y="3365921"/>
            <a:ext cx="2301904" cy="307777"/>
          </a:xfrm>
          <a:prstGeom prst="rect">
            <a:avLst/>
          </a:prstGeom>
          <a:noFill/>
        </p:spPr>
        <p:txBody>
          <a:bodyPr wrap="square" rtlCol="0">
            <a:spAutoFit/>
          </a:bodyPr>
          <a:lstStyle/>
          <a:p>
            <a:pPr algn="ctr"/>
            <a:r>
              <a:rPr lang="en-US" sz="1400" dirty="0">
                <a:solidFill>
                  <a:schemeClr val="bg1"/>
                </a:solidFill>
              </a:rPr>
              <a:t>AWS CloudFormation</a:t>
            </a:r>
          </a:p>
        </p:txBody>
      </p:sp>
      <p:sp>
        <p:nvSpPr>
          <p:cNvPr id="24" name="TextBox 23">
            <a:extLst>
              <a:ext uri="{FF2B5EF4-FFF2-40B4-BE49-F238E27FC236}">
                <a16:creationId xmlns:a16="http://schemas.microsoft.com/office/drawing/2014/main" id="{8D1A57F1-6603-F74D-B09D-AA49B0332D4A}"/>
              </a:ext>
            </a:extLst>
          </p:cNvPr>
          <p:cNvSpPr txBox="1"/>
          <p:nvPr/>
        </p:nvSpPr>
        <p:spPr>
          <a:xfrm>
            <a:off x="9033355" y="3365921"/>
            <a:ext cx="2301904" cy="307777"/>
          </a:xfrm>
          <a:prstGeom prst="rect">
            <a:avLst/>
          </a:prstGeom>
          <a:noFill/>
        </p:spPr>
        <p:txBody>
          <a:bodyPr wrap="square" rtlCol="0">
            <a:spAutoFit/>
          </a:bodyPr>
          <a:lstStyle/>
          <a:p>
            <a:pPr algn="ctr"/>
            <a:r>
              <a:rPr lang="en-US" sz="1400" dirty="0">
                <a:solidFill>
                  <a:schemeClr val="bg1"/>
                </a:solidFill>
              </a:rPr>
              <a:t>AWS CloudTrail</a:t>
            </a:r>
          </a:p>
        </p:txBody>
      </p:sp>
      <p:pic>
        <p:nvPicPr>
          <p:cNvPr id="34" name="Graphic 33">
            <a:extLst>
              <a:ext uri="{FF2B5EF4-FFF2-40B4-BE49-F238E27FC236}">
                <a16:creationId xmlns:a16="http://schemas.microsoft.com/office/drawing/2014/main" id="{E8A76DD7-2470-9240-BE0E-8F1412C59C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57143"/>
            <a:ext cx="711200" cy="711200"/>
          </a:xfrm>
          <a:prstGeom prst="rect">
            <a:avLst/>
          </a:prstGeom>
        </p:spPr>
      </p:pic>
      <p:pic>
        <p:nvPicPr>
          <p:cNvPr id="38" name="Graphic 37">
            <a:extLst>
              <a:ext uri="{FF2B5EF4-FFF2-40B4-BE49-F238E27FC236}">
                <a16:creationId xmlns:a16="http://schemas.microsoft.com/office/drawing/2014/main" id="{2DB9FF67-CB60-5945-8038-9C364F7973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57143"/>
            <a:ext cx="711200" cy="711200"/>
          </a:xfrm>
          <a:prstGeom prst="rect">
            <a:avLst/>
          </a:prstGeom>
        </p:spPr>
      </p:pic>
      <p:pic>
        <p:nvPicPr>
          <p:cNvPr id="48" name="Graphic 47">
            <a:extLst>
              <a:ext uri="{FF2B5EF4-FFF2-40B4-BE49-F238E27FC236}">
                <a16:creationId xmlns:a16="http://schemas.microsoft.com/office/drawing/2014/main" id="{C9806E1C-231A-A543-A743-816583871F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257143"/>
            <a:ext cx="711200" cy="711200"/>
          </a:xfrm>
          <a:prstGeom prst="rect">
            <a:avLst/>
          </a:prstGeom>
        </p:spPr>
      </p:pic>
      <p:pic>
        <p:nvPicPr>
          <p:cNvPr id="52" name="Graphic 51">
            <a:extLst>
              <a:ext uri="{FF2B5EF4-FFF2-40B4-BE49-F238E27FC236}">
                <a16:creationId xmlns:a16="http://schemas.microsoft.com/office/drawing/2014/main" id="{C908DA3E-1AF9-E84D-96D9-F3076F3FEB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28707" y="1257143"/>
            <a:ext cx="711200" cy="711200"/>
          </a:xfrm>
          <a:prstGeom prst="rect">
            <a:avLst/>
          </a:prstGeom>
        </p:spPr>
      </p:pic>
      <p:pic>
        <p:nvPicPr>
          <p:cNvPr id="25" name="Graphic 24">
            <a:extLst>
              <a:ext uri="{FF2B5EF4-FFF2-40B4-BE49-F238E27FC236}">
                <a16:creationId xmlns:a16="http://schemas.microsoft.com/office/drawing/2014/main" id="{B40CC55C-1016-9A43-8D16-67FF1E177A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1211" y="2556601"/>
            <a:ext cx="711200" cy="711200"/>
          </a:xfrm>
          <a:prstGeom prst="rect">
            <a:avLst/>
          </a:prstGeom>
        </p:spPr>
      </p:pic>
      <p:pic>
        <p:nvPicPr>
          <p:cNvPr id="29" name="Graphic 28">
            <a:extLst>
              <a:ext uri="{FF2B5EF4-FFF2-40B4-BE49-F238E27FC236}">
                <a16:creationId xmlns:a16="http://schemas.microsoft.com/office/drawing/2014/main" id="{80DBB3BC-AC44-E946-9552-C4FD66944B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7572" y="2576245"/>
            <a:ext cx="711200" cy="711200"/>
          </a:xfrm>
          <a:prstGeom prst="rect">
            <a:avLst/>
          </a:prstGeom>
        </p:spPr>
      </p:pic>
      <p:pic>
        <p:nvPicPr>
          <p:cNvPr id="33" name="Graphic 32">
            <a:extLst>
              <a:ext uri="{FF2B5EF4-FFF2-40B4-BE49-F238E27FC236}">
                <a16:creationId xmlns:a16="http://schemas.microsoft.com/office/drawing/2014/main" id="{6F267448-7565-E648-9102-8B9AEDFC0F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0406" y="2556601"/>
            <a:ext cx="711200" cy="711200"/>
          </a:xfrm>
          <a:prstGeom prst="rect">
            <a:avLst/>
          </a:prstGeom>
        </p:spPr>
      </p:pic>
      <p:pic>
        <p:nvPicPr>
          <p:cNvPr id="37" name="Graphic 36">
            <a:extLst>
              <a:ext uri="{FF2B5EF4-FFF2-40B4-BE49-F238E27FC236}">
                <a16:creationId xmlns:a16="http://schemas.microsoft.com/office/drawing/2014/main" id="{2DB55598-6347-5E40-A469-EA59CE4AB7A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28707" y="2556601"/>
            <a:ext cx="711200" cy="711200"/>
          </a:xfrm>
          <a:prstGeom prst="rect">
            <a:avLst/>
          </a:prstGeom>
        </p:spPr>
      </p:pic>
      <p:pic>
        <p:nvPicPr>
          <p:cNvPr id="41" name="Graphic 40">
            <a:extLst>
              <a:ext uri="{FF2B5EF4-FFF2-40B4-BE49-F238E27FC236}">
                <a16:creationId xmlns:a16="http://schemas.microsoft.com/office/drawing/2014/main" id="{2F0007AF-79A3-3448-916A-AE982D44BF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08521" y="3837711"/>
            <a:ext cx="469900" cy="469900"/>
          </a:xfrm>
          <a:prstGeom prst="rect">
            <a:avLst/>
          </a:prstGeom>
        </p:spPr>
      </p:pic>
      <p:pic>
        <p:nvPicPr>
          <p:cNvPr id="45" name="Graphic 44">
            <a:extLst>
              <a:ext uri="{FF2B5EF4-FFF2-40B4-BE49-F238E27FC236}">
                <a16:creationId xmlns:a16="http://schemas.microsoft.com/office/drawing/2014/main" id="{879E2800-06F9-404B-85D9-C3F9A398BE6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17225" y="4677221"/>
            <a:ext cx="469900" cy="469900"/>
          </a:xfrm>
          <a:prstGeom prst="rect">
            <a:avLst/>
          </a:prstGeom>
        </p:spPr>
      </p:pic>
      <p:pic>
        <p:nvPicPr>
          <p:cNvPr id="49" name="Graphic 48">
            <a:extLst>
              <a:ext uri="{FF2B5EF4-FFF2-40B4-BE49-F238E27FC236}">
                <a16:creationId xmlns:a16="http://schemas.microsoft.com/office/drawing/2014/main" id="{B9191B72-CC41-9D43-BC9A-5DF6063F81F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46578" y="3847510"/>
            <a:ext cx="469900" cy="469900"/>
          </a:xfrm>
          <a:prstGeom prst="rect">
            <a:avLst/>
          </a:prstGeom>
        </p:spPr>
      </p:pic>
      <p:pic>
        <p:nvPicPr>
          <p:cNvPr id="53" name="Graphic 52">
            <a:extLst>
              <a:ext uri="{FF2B5EF4-FFF2-40B4-BE49-F238E27FC236}">
                <a16:creationId xmlns:a16="http://schemas.microsoft.com/office/drawing/2014/main" id="{4DBD1455-9DF5-0547-B649-4D029436422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395554" y="4965487"/>
            <a:ext cx="469900" cy="469900"/>
          </a:xfrm>
          <a:prstGeom prst="rect">
            <a:avLst/>
          </a:prstGeom>
        </p:spPr>
      </p:pic>
      <p:pic>
        <p:nvPicPr>
          <p:cNvPr id="55" name="Graphic 54">
            <a:extLst>
              <a:ext uri="{FF2B5EF4-FFF2-40B4-BE49-F238E27FC236}">
                <a16:creationId xmlns:a16="http://schemas.microsoft.com/office/drawing/2014/main" id="{123A32BA-BA03-0246-A9EE-34CC3F37F9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025887" y="3948242"/>
            <a:ext cx="469900" cy="469900"/>
          </a:xfrm>
          <a:prstGeom prst="rect">
            <a:avLst/>
          </a:prstGeom>
        </p:spPr>
      </p:pic>
      <p:pic>
        <p:nvPicPr>
          <p:cNvPr id="57" name="Graphic 56">
            <a:extLst>
              <a:ext uri="{FF2B5EF4-FFF2-40B4-BE49-F238E27FC236}">
                <a16:creationId xmlns:a16="http://schemas.microsoft.com/office/drawing/2014/main" id="{2F3D772A-A3F6-C64A-A3DB-467A5180698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60750" y="3948242"/>
            <a:ext cx="469900" cy="469900"/>
          </a:xfrm>
          <a:prstGeom prst="rect">
            <a:avLst/>
          </a:prstGeom>
        </p:spPr>
      </p:pic>
      <p:pic>
        <p:nvPicPr>
          <p:cNvPr id="59" name="Graphic 58">
            <a:extLst>
              <a:ext uri="{FF2B5EF4-FFF2-40B4-BE49-F238E27FC236}">
                <a16:creationId xmlns:a16="http://schemas.microsoft.com/office/drawing/2014/main" id="{AE691511-C43A-F949-876E-27F97523B88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021270" y="4866326"/>
            <a:ext cx="469900" cy="469900"/>
          </a:xfrm>
          <a:prstGeom prst="rect">
            <a:avLst/>
          </a:prstGeom>
        </p:spPr>
      </p:pic>
      <p:sp>
        <p:nvSpPr>
          <p:cNvPr id="60" name="Text Placeholder 3">
            <a:extLst>
              <a:ext uri="{FF2B5EF4-FFF2-40B4-BE49-F238E27FC236}">
                <a16:creationId xmlns:a16="http://schemas.microsoft.com/office/drawing/2014/main" id="{F58E174D-51ED-254B-9FB9-67C1466F02C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1/5</a:t>
            </a:r>
          </a:p>
        </p:txBody>
      </p:sp>
    </p:spTree>
    <p:extLst>
      <p:ext uri="{BB962C8B-B14F-4D97-AF65-F5344CB8AC3E}">
        <p14:creationId xmlns:p14="http://schemas.microsoft.com/office/powerpoint/2010/main" val="11871110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71</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1819529"/>
            <a:ext cx="2301904" cy="523220"/>
          </a:xfrm>
          <a:prstGeom prst="rect">
            <a:avLst/>
          </a:prstGeom>
          <a:noFill/>
        </p:spPr>
        <p:txBody>
          <a:bodyPr wrap="square" rtlCol="0">
            <a:spAutoFit/>
          </a:bodyPr>
          <a:lstStyle/>
          <a:p>
            <a:pPr algn="ctr"/>
            <a:r>
              <a:rPr lang="en-US" sz="1400" dirty="0">
                <a:solidFill>
                  <a:schemeClr val="bg1"/>
                </a:solidFill>
              </a:rPr>
              <a:t>AWS Command Line Interface</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1819529"/>
            <a:ext cx="2301904" cy="307777"/>
          </a:xfrm>
          <a:prstGeom prst="rect">
            <a:avLst/>
          </a:prstGeom>
          <a:noFill/>
        </p:spPr>
        <p:txBody>
          <a:bodyPr wrap="square" rtlCol="0">
            <a:spAutoFit/>
          </a:bodyPr>
          <a:lstStyle/>
          <a:p>
            <a:pPr algn="ctr"/>
            <a:r>
              <a:rPr lang="en-US" sz="1400" dirty="0">
                <a:solidFill>
                  <a:schemeClr val="bg1"/>
                </a:solidFill>
              </a:rPr>
              <a:t>AWS Config</a:t>
            </a:r>
          </a:p>
        </p:txBody>
      </p:sp>
      <p:sp>
        <p:nvSpPr>
          <p:cNvPr id="21" name="TextBox 20">
            <a:extLst>
              <a:ext uri="{FF2B5EF4-FFF2-40B4-BE49-F238E27FC236}">
                <a16:creationId xmlns:a16="http://schemas.microsoft.com/office/drawing/2014/main" id="{852585C3-5D7E-0C47-B962-CB1E34161F35}"/>
              </a:ext>
            </a:extLst>
          </p:cNvPr>
          <p:cNvSpPr txBox="1"/>
          <p:nvPr/>
        </p:nvSpPr>
        <p:spPr>
          <a:xfrm>
            <a:off x="1873406" y="3260714"/>
            <a:ext cx="2301904" cy="523220"/>
          </a:xfrm>
          <a:prstGeom prst="rect">
            <a:avLst/>
          </a:prstGeom>
          <a:noFill/>
        </p:spPr>
        <p:txBody>
          <a:bodyPr wrap="square" rtlCol="0">
            <a:spAutoFit/>
          </a:bodyPr>
          <a:lstStyle/>
          <a:p>
            <a:pPr algn="ctr"/>
            <a:r>
              <a:rPr lang="en-US" sz="1400" dirty="0">
                <a:solidFill>
                  <a:schemeClr val="bg1"/>
                </a:solidFill>
              </a:rPr>
              <a:t>AWS Command Line Interface</a:t>
            </a:r>
          </a:p>
        </p:txBody>
      </p:sp>
      <p:sp>
        <p:nvSpPr>
          <p:cNvPr id="22" name="TextBox 21">
            <a:extLst>
              <a:ext uri="{FF2B5EF4-FFF2-40B4-BE49-F238E27FC236}">
                <a16:creationId xmlns:a16="http://schemas.microsoft.com/office/drawing/2014/main" id="{71F1AE91-8299-4B43-A144-AA7484318836}"/>
              </a:ext>
            </a:extLst>
          </p:cNvPr>
          <p:cNvSpPr txBox="1"/>
          <p:nvPr/>
        </p:nvSpPr>
        <p:spPr>
          <a:xfrm>
            <a:off x="4215162" y="3260714"/>
            <a:ext cx="2301904" cy="307777"/>
          </a:xfrm>
          <a:prstGeom prst="rect">
            <a:avLst/>
          </a:prstGeom>
          <a:noFill/>
        </p:spPr>
        <p:txBody>
          <a:bodyPr wrap="square" rtlCol="0">
            <a:spAutoFit/>
          </a:bodyPr>
          <a:lstStyle/>
          <a:p>
            <a:pPr algn="ctr"/>
            <a:r>
              <a:rPr lang="en-US" sz="1400" dirty="0">
                <a:solidFill>
                  <a:schemeClr val="bg1"/>
                </a:solidFill>
              </a:rPr>
              <a:t>AWS Config</a:t>
            </a:r>
          </a:p>
        </p:txBody>
      </p:sp>
      <p:pic>
        <p:nvPicPr>
          <p:cNvPr id="15" name="Graphic 14">
            <a:extLst>
              <a:ext uri="{FF2B5EF4-FFF2-40B4-BE49-F238E27FC236}">
                <a16:creationId xmlns:a16="http://schemas.microsoft.com/office/drawing/2014/main" id="{66D32ACF-87CC-B74C-9999-D09DFF0975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085451"/>
            <a:ext cx="711200" cy="711200"/>
          </a:xfrm>
          <a:prstGeom prst="rect">
            <a:avLst/>
          </a:prstGeom>
        </p:spPr>
      </p:pic>
      <p:pic>
        <p:nvPicPr>
          <p:cNvPr id="19" name="Graphic 18">
            <a:extLst>
              <a:ext uri="{FF2B5EF4-FFF2-40B4-BE49-F238E27FC236}">
                <a16:creationId xmlns:a16="http://schemas.microsoft.com/office/drawing/2014/main" id="{CC2A3F8C-8C0F-2F47-AAE1-7A7A1CB8F6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085451"/>
            <a:ext cx="711200" cy="711200"/>
          </a:xfrm>
          <a:prstGeom prst="rect">
            <a:avLst/>
          </a:prstGeom>
        </p:spPr>
      </p:pic>
      <p:sp>
        <p:nvSpPr>
          <p:cNvPr id="20" name="TextBox 19">
            <a:extLst>
              <a:ext uri="{FF2B5EF4-FFF2-40B4-BE49-F238E27FC236}">
                <a16:creationId xmlns:a16="http://schemas.microsoft.com/office/drawing/2014/main" id="{FDB5402A-36AC-C14C-A98B-B45CE453D22A}"/>
              </a:ext>
            </a:extLst>
          </p:cNvPr>
          <p:cNvSpPr txBox="1"/>
          <p:nvPr/>
        </p:nvSpPr>
        <p:spPr>
          <a:xfrm>
            <a:off x="6556916" y="1790030"/>
            <a:ext cx="2301904" cy="307777"/>
          </a:xfrm>
          <a:prstGeom prst="rect">
            <a:avLst/>
          </a:prstGeom>
          <a:noFill/>
        </p:spPr>
        <p:txBody>
          <a:bodyPr wrap="square" rtlCol="0">
            <a:spAutoFit/>
          </a:bodyPr>
          <a:lstStyle/>
          <a:p>
            <a:pPr algn="ctr"/>
            <a:r>
              <a:rPr lang="en-US" sz="1400" dirty="0">
                <a:solidFill>
                  <a:schemeClr val="bg1"/>
                </a:solidFill>
              </a:rPr>
              <a:t>AWS License Manager </a:t>
            </a:r>
          </a:p>
        </p:txBody>
      </p:sp>
      <p:sp>
        <p:nvSpPr>
          <p:cNvPr id="25" name="TextBox 24">
            <a:extLst>
              <a:ext uri="{FF2B5EF4-FFF2-40B4-BE49-F238E27FC236}">
                <a16:creationId xmlns:a16="http://schemas.microsoft.com/office/drawing/2014/main" id="{FF601423-BBB6-AB4F-8ACB-299B6D32EFE0}"/>
              </a:ext>
            </a:extLst>
          </p:cNvPr>
          <p:cNvSpPr txBox="1"/>
          <p:nvPr/>
        </p:nvSpPr>
        <p:spPr>
          <a:xfrm>
            <a:off x="8898672" y="1790030"/>
            <a:ext cx="2301904" cy="307777"/>
          </a:xfrm>
          <a:prstGeom prst="rect">
            <a:avLst/>
          </a:prstGeom>
          <a:noFill/>
        </p:spPr>
        <p:txBody>
          <a:bodyPr wrap="square" rtlCol="0">
            <a:spAutoFit/>
          </a:bodyPr>
          <a:lstStyle/>
          <a:p>
            <a:pPr algn="ctr"/>
            <a:r>
              <a:rPr lang="en-US" sz="1400" dirty="0">
                <a:solidFill>
                  <a:schemeClr val="bg1"/>
                </a:solidFill>
              </a:rPr>
              <a:t>AWS Managed Services</a:t>
            </a:r>
          </a:p>
        </p:txBody>
      </p:sp>
      <p:sp>
        <p:nvSpPr>
          <p:cNvPr id="26" name="TextBox 25">
            <a:extLst>
              <a:ext uri="{FF2B5EF4-FFF2-40B4-BE49-F238E27FC236}">
                <a16:creationId xmlns:a16="http://schemas.microsoft.com/office/drawing/2014/main" id="{2EDF5E87-BABF-E64D-85A0-A28574096690}"/>
              </a:ext>
            </a:extLst>
          </p:cNvPr>
          <p:cNvSpPr txBox="1"/>
          <p:nvPr/>
        </p:nvSpPr>
        <p:spPr>
          <a:xfrm>
            <a:off x="6556916" y="3218671"/>
            <a:ext cx="2301904" cy="307777"/>
          </a:xfrm>
          <a:prstGeom prst="rect">
            <a:avLst/>
          </a:prstGeom>
          <a:noFill/>
        </p:spPr>
        <p:txBody>
          <a:bodyPr wrap="square" rtlCol="0">
            <a:spAutoFit/>
          </a:bodyPr>
          <a:lstStyle/>
          <a:p>
            <a:pPr algn="ctr"/>
            <a:r>
              <a:rPr lang="en-US" sz="1400" dirty="0">
                <a:solidFill>
                  <a:schemeClr val="bg1"/>
                </a:solidFill>
              </a:rPr>
              <a:t>AWS License Manager </a:t>
            </a:r>
          </a:p>
        </p:txBody>
      </p:sp>
      <p:sp>
        <p:nvSpPr>
          <p:cNvPr id="27" name="TextBox 26">
            <a:extLst>
              <a:ext uri="{FF2B5EF4-FFF2-40B4-BE49-F238E27FC236}">
                <a16:creationId xmlns:a16="http://schemas.microsoft.com/office/drawing/2014/main" id="{E611EDF5-11C9-AF4F-8B20-F4D5C0C0DDD3}"/>
              </a:ext>
            </a:extLst>
          </p:cNvPr>
          <p:cNvSpPr txBox="1"/>
          <p:nvPr/>
        </p:nvSpPr>
        <p:spPr>
          <a:xfrm>
            <a:off x="8898672" y="3218671"/>
            <a:ext cx="2301904" cy="307777"/>
          </a:xfrm>
          <a:prstGeom prst="rect">
            <a:avLst/>
          </a:prstGeom>
          <a:noFill/>
        </p:spPr>
        <p:txBody>
          <a:bodyPr wrap="square" rtlCol="0">
            <a:spAutoFit/>
          </a:bodyPr>
          <a:lstStyle/>
          <a:p>
            <a:pPr algn="ctr"/>
            <a:r>
              <a:rPr lang="en-US" sz="1400" dirty="0">
                <a:solidFill>
                  <a:schemeClr val="bg1"/>
                </a:solidFill>
              </a:rPr>
              <a:t>AWS Managed Services</a:t>
            </a:r>
          </a:p>
        </p:txBody>
      </p:sp>
      <p:pic>
        <p:nvPicPr>
          <p:cNvPr id="29" name="Graphic 28">
            <a:extLst>
              <a:ext uri="{FF2B5EF4-FFF2-40B4-BE49-F238E27FC236}">
                <a16:creationId xmlns:a16="http://schemas.microsoft.com/office/drawing/2014/main" id="{832E9801-592F-8C4F-8580-E44BF0731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2268" y="1078830"/>
            <a:ext cx="711200" cy="711200"/>
          </a:xfrm>
          <a:prstGeom prst="rect">
            <a:avLst/>
          </a:prstGeom>
        </p:spPr>
      </p:pic>
      <p:pic>
        <p:nvPicPr>
          <p:cNvPr id="31" name="Graphic 30">
            <a:extLst>
              <a:ext uri="{FF2B5EF4-FFF2-40B4-BE49-F238E27FC236}">
                <a16:creationId xmlns:a16="http://schemas.microsoft.com/office/drawing/2014/main" id="{0BF49E8B-A4AC-5F41-8A16-BB157DDA2B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4024" y="1078830"/>
            <a:ext cx="711200" cy="711200"/>
          </a:xfrm>
          <a:prstGeom prst="rect">
            <a:avLst/>
          </a:prstGeom>
        </p:spPr>
      </p:pic>
      <p:pic>
        <p:nvPicPr>
          <p:cNvPr id="11" name="Graphic 10">
            <a:extLst>
              <a:ext uri="{FF2B5EF4-FFF2-40B4-BE49-F238E27FC236}">
                <a16:creationId xmlns:a16="http://schemas.microsoft.com/office/drawing/2014/main" id="{57E5845F-6250-8F49-88A0-548F8DA493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3704" y="2519697"/>
            <a:ext cx="711200" cy="711200"/>
          </a:xfrm>
          <a:prstGeom prst="rect">
            <a:avLst/>
          </a:prstGeom>
        </p:spPr>
      </p:pic>
      <p:pic>
        <p:nvPicPr>
          <p:cNvPr id="14" name="Graphic 13">
            <a:extLst>
              <a:ext uri="{FF2B5EF4-FFF2-40B4-BE49-F238E27FC236}">
                <a16:creationId xmlns:a16="http://schemas.microsoft.com/office/drawing/2014/main" id="{1CE636FD-076B-AE41-8F35-19EFCE3985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5863" y="2490026"/>
            <a:ext cx="711200" cy="711200"/>
          </a:xfrm>
          <a:prstGeom prst="rect">
            <a:avLst/>
          </a:prstGeom>
        </p:spPr>
      </p:pic>
      <p:pic>
        <p:nvPicPr>
          <p:cNvPr id="18" name="Graphic 17">
            <a:extLst>
              <a:ext uri="{FF2B5EF4-FFF2-40B4-BE49-F238E27FC236}">
                <a16:creationId xmlns:a16="http://schemas.microsoft.com/office/drawing/2014/main" id="{A33B15DC-B36C-0B4F-A551-5D16111E37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8552" y="2496771"/>
            <a:ext cx="711200" cy="711200"/>
          </a:xfrm>
          <a:prstGeom prst="rect">
            <a:avLst/>
          </a:prstGeom>
        </p:spPr>
      </p:pic>
      <p:pic>
        <p:nvPicPr>
          <p:cNvPr id="24" name="Graphic 23">
            <a:extLst>
              <a:ext uri="{FF2B5EF4-FFF2-40B4-BE49-F238E27FC236}">
                <a16:creationId xmlns:a16="http://schemas.microsoft.com/office/drawing/2014/main" id="{106B31ED-41EF-8245-A44F-7916DE7CC2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4" y="2501230"/>
            <a:ext cx="711200" cy="711200"/>
          </a:xfrm>
          <a:prstGeom prst="rect">
            <a:avLst/>
          </a:prstGeom>
        </p:spPr>
      </p:pic>
      <p:sp>
        <p:nvSpPr>
          <p:cNvPr id="32" name="Text Placeholder 3">
            <a:extLst>
              <a:ext uri="{FF2B5EF4-FFF2-40B4-BE49-F238E27FC236}">
                <a16:creationId xmlns:a16="http://schemas.microsoft.com/office/drawing/2014/main" id="{D9D32478-9309-D04F-ADE0-3D0E778CF80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2/5</a:t>
            </a:r>
          </a:p>
        </p:txBody>
      </p:sp>
    </p:spTree>
    <p:extLst>
      <p:ext uri="{BB962C8B-B14F-4D97-AF65-F5344CB8AC3E}">
        <p14:creationId xmlns:p14="http://schemas.microsoft.com/office/powerpoint/2010/main" val="1547224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72</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771229C-75C9-7348-A95C-3A8906F62A89}"/>
              </a:ext>
            </a:extLst>
          </p:cNvPr>
          <p:cNvSpPr txBox="1"/>
          <p:nvPr/>
        </p:nvSpPr>
        <p:spPr>
          <a:xfrm>
            <a:off x="1831179" y="1790030"/>
            <a:ext cx="2301904" cy="523220"/>
          </a:xfrm>
          <a:prstGeom prst="rect">
            <a:avLst/>
          </a:prstGeom>
          <a:noFill/>
        </p:spPr>
        <p:txBody>
          <a:bodyPr wrap="square" rtlCol="0">
            <a:spAutoFit/>
          </a:bodyPr>
          <a:lstStyle/>
          <a:p>
            <a:pPr algn="ctr"/>
            <a:r>
              <a:rPr lang="en-US" sz="1400" dirty="0">
                <a:solidFill>
                  <a:schemeClr val="bg1"/>
                </a:solidFill>
              </a:rPr>
              <a:t>AWS Management Console</a:t>
            </a:r>
          </a:p>
        </p:txBody>
      </p:sp>
      <p:sp>
        <p:nvSpPr>
          <p:cNvPr id="24" name="TextBox 23">
            <a:extLst>
              <a:ext uri="{FF2B5EF4-FFF2-40B4-BE49-F238E27FC236}">
                <a16:creationId xmlns:a16="http://schemas.microsoft.com/office/drawing/2014/main" id="{A3A8F2A9-F281-F841-955E-62CD75E14F25}"/>
              </a:ext>
            </a:extLst>
          </p:cNvPr>
          <p:cNvSpPr txBox="1"/>
          <p:nvPr/>
        </p:nvSpPr>
        <p:spPr>
          <a:xfrm>
            <a:off x="1831179" y="3218671"/>
            <a:ext cx="2301904" cy="523220"/>
          </a:xfrm>
          <a:prstGeom prst="rect">
            <a:avLst/>
          </a:prstGeom>
          <a:noFill/>
        </p:spPr>
        <p:txBody>
          <a:bodyPr wrap="square" rtlCol="0">
            <a:spAutoFit/>
          </a:bodyPr>
          <a:lstStyle/>
          <a:p>
            <a:pPr algn="ctr"/>
            <a:r>
              <a:rPr lang="en-US" sz="1400" dirty="0">
                <a:solidFill>
                  <a:schemeClr val="bg1"/>
                </a:solidFill>
              </a:rPr>
              <a:t>AWS Management Console</a:t>
            </a:r>
          </a:p>
        </p:txBody>
      </p:sp>
      <p:pic>
        <p:nvPicPr>
          <p:cNvPr id="35" name="Graphic 34">
            <a:extLst>
              <a:ext uri="{FF2B5EF4-FFF2-40B4-BE49-F238E27FC236}">
                <a16:creationId xmlns:a16="http://schemas.microsoft.com/office/drawing/2014/main" id="{2C3CBB79-B296-BA46-B758-A5543D1CB1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6531" y="1078830"/>
            <a:ext cx="711200" cy="711200"/>
          </a:xfrm>
          <a:prstGeom prst="rect">
            <a:avLst/>
          </a:prstGeom>
        </p:spPr>
      </p:pic>
      <p:cxnSp>
        <p:nvCxnSpPr>
          <p:cNvPr id="19" name="Straight Connector 18">
            <a:extLst>
              <a:ext uri="{FF2B5EF4-FFF2-40B4-BE49-F238E27FC236}">
                <a16:creationId xmlns:a16="http://schemas.microsoft.com/office/drawing/2014/main" id="{48A55870-EF23-6C40-8215-36126AC7C1A6}"/>
              </a:ext>
            </a:extLst>
          </p:cNvPr>
          <p:cNvCxnSpPr>
            <a:cxnSpLocks/>
          </p:cNvCxnSpPr>
          <p:nvPr/>
        </p:nvCxnSpPr>
        <p:spPr>
          <a:xfrm>
            <a:off x="8976529" y="1000069"/>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31BE5DE-F28F-3B4D-B64A-7CC759B172F7}"/>
              </a:ext>
            </a:extLst>
          </p:cNvPr>
          <p:cNvSpPr txBox="1"/>
          <p:nvPr/>
        </p:nvSpPr>
        <p:spPr>
          <a:xfrm>
            <a:off x="4539652" y="1822426"/>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OpsWorks</a:t>
            </a:r>
            <a:endParaRPr lang="en-US" sz="1400" dirty="0">
              <a:solidFill>
                <a:schemeClr val="bg1"/>
              </a:solidFill>
            </a:endParaRPr>
          </a:p>
        </p:txBody>
      </p:sp>
      <p:sp>
        <p:nvSpPr>
          <p:cNvPr id="25" name="TextBox 24">
            <a:extLst>
              <a:ext uri="{FF2B5EF4-FFF2-40B4-BE49-F238E27FC236}">
                <a16:creationId xmlns:a16="http://schemas.microsoft.com/office/drawing/2014/main" id="{F32CFB9B-8A42-3F47-8FAF-20AE1C23C63D}"/>
              </a:ext>
            </a:extLst>
          </p:cNvPr>
          <p:cNvSpPr txBox="1"/>
          <p:nvPr/>
        </p:nvSpPr>
        <p:spPr>
          <a:xfrm>
            <a:off x="4217540" y="4303621"/>
            <a:ext cx="1364961" cy="307777"/>
          </a:xfrm>
          <a:prstGeom prst="rect">
            <a:avLst/>
          </a:prstGeom>
          <a:noFill/>
        </p:spPr>
        <p:txBody>
          <a:bodyPr wrap="square" rtlCol="0">
            <a:spAutoFit/>
          </a:bodyPr>
          <a:lstStyle/>
          <a:p>
            <a:pPr algn="ctr"/>
            <a:r>
              <a:rPr lang="en-US" sz="1400" dirty="0">
                <a:solidFill>
                  <a:schemeClr val="bg1"/>
                </a:solidFill>
              </a:rPr>
              <a:t>Apps</a:t>
            </a:r>
          </a:p>
        </p:txBody>
      </p:sp>
      <p:sp>
        <p:nvSpPr>
          <p:cNvPr id="26" name="TextBox 25">
            <a:extLst>
              <a:ext uri="{FF2B5EF4-FFF2-40B4-BE49-F238E27FC236}">
                <a16:creationId xmlns:a16="http://schemas.microsoft.com/office/drawing/2014/main" id="{6B74FB5C-5C9E-D747-A0BE-CC96C886C4B7}"/>
              </a:ext>
            </a:extLst>
          </p:cNvPr>
          <p:cNvSpPr txBox="1"/>
          <p:nvPr/>
        </p:nvSpPr>
        <p:spPr>
          <a:xfrm>
            <a:off x="4217540" y="5316769"/>
            <a:ext cx="1364961" cy="307777"/>
          </a:xfrm>
          <a:prstGeom prst="rect">
            <a:avLst/>
          </a:prstGeom>
          <a:noFill/>
        </p:spPr>
        <p:txBody>
          <a:bodyPr wrap="square" rtlCol="0">
            <a:spAutoFit/>
          </a:bodyPr>
          <a:lstStyle/>
          <a:p>
            <a:pPr algn="ctr"/>
            <a:r>
              <a:rPr lang="en-US" sz="1400" dirty="0">
                <a:solidFill>
                  <a:schemeClr val="bg1"/>
                </a:solidFill>
              </a:rPr>
              <a:t>Deployments</a:t>
            </a:r>
          </a:p>
        </p:txBody>
      </p:sp>
      <p:sp>
        <p:nvSpPr>
          <p:cNvPr id="28" name="TextBox 27">
            <a:extLst>
              <a:ext uri="{FF2B5EF4-FFF2-40B4-BE49-F238E27FC236}">
                <a16:creationId xmlns:a16="http://schemas.microsoft.com/office/drawing/2014/main" id="{F9B66355-B030-3540-85D1-05E5B7D4C0A0}"/>
              </a:ext>
            </a:extLst>
          </p:cNvPr>
          <p:cNvSpPr txBox="1"/>
          <p:nvPr/>
        </p:nvSpPr>
        <p:spPr>
          <a:xfrm>
            <a:off x="5382195" y="4303621"/>
            <a:ext cx="1364961" cy="307777"/>
          </a:xfrm>
          <a:prstGeom prst="rect">
            <a:avLst/>
          </a:prstGeom>
          <a:noFill/>
        </p:spPr>
        <p:txBody>
          <a:bodyPr wrap="square" rtlCol="0">
            <a:spAutoFit/>
          </a:bodyPr>
          <a:lstStyle/>
          <a:p>
            <a:pPr algn="ctr"/>
            <a:r>
              <a:rPr lang="en-US" sz="1400" dirty="0">
                <a:solidFill>
                  <a:schemeClr val="bg1"/>
                </a:solidFill>
              </a:rPr>
              <a:t>Instances</a:t>
            </a:r>
          </a:p>
        </p:txBody>
      </p:sp>
      <p:sp>
        <p:nvSpPr>
          <p:cNvPr id="30" name="TextBox 29">
            <a:extLst>
              <a:ext uri="{FF2B5EF4-FFF2-40B4-BE49-F238E27FC236}">
                <a16:creationId xmlns:a16="http://schemas.microsoft.com/office/drawing/2014/main" id="{DACB5438-6DDD-EC4A-8515-42A53976409D}"/>
              </a:ext>
            </a:extLst>
          </p:cNvPr>
          <p:cNvSpPr txBox="1"/>
          <p:nvPr/>
        </p:nvSpPr>
        <p:spPr>
          <a:xfrm>
            <a:off x="5382195" y="5316769"/>
            <a:ext cx="1364961" cy="307777"/>
          </a:xfrm>
          <a:prstGeom prst="rect">
            <a:avLst/>
          </a:prstGeom>
          <a:noFill/>
        </p:spPr>
        <p:txBody>
          <a:bodyPr wrap="square" rtlCol="0">
            <a:spAutoFit/>
          </a:bodyPr>
          <a:lstStyle/>
          <a:p>
            <a:pPr algn="ctr"/>
            <a:r>
              <a:rPr lang="en-US" sz="1400" dirty="0">
                <a:solidFill>
                  <a:schemeClr val="bg1"/>
                </a:solidFill>
              </a:rPr>
              <a:t>Layers</a:t>
            </a:r>
          </a:p>
        </p:txBody>
      </p:sp>
      <p:sp>
        <p:nvSpPr>
          <p:cNvPr id="32" name="TextBox 31">
            <a:extLst>
              <a:ext uri="{FF2B5EF4-FFF2-40B4-BE49-F238E27FC236}">
                <a16:creationId xmlns:a16="http://schemas.microsoft.com/office/drawing/2014/main" id="{B0D9DAEF-ABA2-B648-814D-62CFBC3759D0}"/>
              </a:ext>
            </a:extLst>
          </p:cNvPr>
          <p:cNvSpPr txBox="1"/>
          <p:nvPr/>
        </p:nvSpPr>
        <p:spPr>
          <a:xfrm>
            <a:off x="6596047" y="4303621"/>
            <a:ext cx="1295158" cy="307777"/>
          </a:xfrm>
          <a:prstGeom prst="rect">
            <a:avLst/>
          </a:prstGeom>
          <a:noFill/>
        </p:spPr>
        <p:txBody>
          <a:bodyPr wrap="square" rtlCol="0">
            <a:spAutoFit/>
          </a:bodyPr>
          <a:lstStyle/>
          <a:p>
            <a:pPr algn="ctr"/>
            <a:r>
              <a:rPr lang="en-US" sz="1400" dirty="0">
                <a:solidFill>
                  <a:schemeClr val="bg1"/>
                </a:solidFill>
              </a:rPr>
              <a:t>Monitoring</a:t>
            </a:r>
          </a:p>
        </p:txBody>
      </p:sp>
      <p:sp>
        <p:nvSpPr>
          <p:cNvPr id="34" name="TextBox 33">
            <a:extLst>
              <a:ext uri="{FF2B5EF4-FFF2-40B4-BE49-F238E27FC236}">
                <a16:creationId xmlns:a16="http://schemas.microsoft.com/office/drawing/2014/main" id="{6DC99749-AB0B-B44B-A03A-544F743F838A}"/>
              </a:ext>
            </a:extLst>
          </p:cNvPr>
          <p:cNvSpPr txBox="1"/>
          <p:nvPr/>
        </p:nvSpPr>
        <p:spPr>
          <a:xfrm>
            <a:off x="7712576" y="4303621"/>
            <a:ext cx="1295158" cy="307777"/>
          </a:xfrm>
          <a:prstGeom prst="rect">
            <a:avLst/>
          </a:prstGeom>
          <a:noFill/>
        </p:spPr>
        <p:txBody>
          <a:bodyPr wrap="square" rtlCol="0">
            <a:spAutoFit/>
          </a:bodyPr>
          <a:lstStyle/>
          <a:p>
            <a:pPr algn="ctr"/>
            <a:r>
              <a:rPr lang="en-US" sz="1400" dirty="0">
                <a:solidFill>
                  <a:schemeClr val="bg1"/>
                </a:solidFill>
              </a:rPr>
              <a:t>Permissions</a:t>
            </a:r>
          </a:p>
        </p:txBody>
      </p:sp>
      <p:sp>
        <p:nvSpPr>
          <p:cNvPr id="36" name="TextBox 35">
            <a:extLst>
              <a:ext uri="{FF2B5EF4-FFF2-40B4-BE49-F238E27FC236}">
                <a16:creationId xmlns:a16="http://schemas.microsoft.com/office/drawing/2014/main" id="{7F524D66-C319-3F49-AB10-A6FE717E4827}"/>
              </a:ext>
            </a:extLst>
          </p:cNvPr>
          <p:cNvSpPr txBox="1"/>
          <p:nvPr/>
        </p:nvSpPr>
        <p:spPr>
          <a:xfrm>
            <a:off x="6596047" y="5316769"/>
            <a:ext cx="1295158" cy="307777"/>
          </a:xfrm>
          <a:prstGeom prst="rect">
            <a:avLst/>
          </a:prstGeom>
          <a:noFill/>
        </p:spPr>
        <p:txBody>
          <a:bodyPr wrap="square" rtlCol="0">
            <a:spAutoFit/>
          </a:bodyPr>
          <a:lstStyle/>
          <a:p>
            <a:pPr algn="ctr"/>
            <a:r>
              <a:rPr lang="en-US" sz="1400" dirty="0">
                <a:solidFill>
                  <a:schemeClr val="bg1"/>
                </a:solidFill>
              </a:rPr>
              <a:t>Resources</a:t>
            </a:r>
          </a:p>
        </p:txBody>
      </p:sp>
      <p:sp>
        <p:nvSpPr>
          <p:cNvPr id="37" name="TextBox 36">
            <a:extLst>
              <a:ext uri="{FF2B5EF4-FFF2-40B4-BE49-F238E27FC236}">
                <a16:creationId xmlns:a16="http://schemas.microsoft.com/office/drawing/2014/main" id="{BC8A8F00-55A7-D443-9BD4-4582245E248D}"/>
              </a:ext>
            </a:extLst>
          </p:cNvPr>
          <p:cNvSpPr txBox="1"/>
          <p:nvPr/>
        </p:nvSpPr>
        <p:spPr>
          <a:xfrm>
            <a:off x="7712576" y="5316769"/>
            <a:ext cx="1295158" cy="307777"/>
          </a:xfrm>
          <a:prstGeom prst="rect">
            <a:avLst/>
          </a:prstGeom>
          <a:noFill/>
        </p:spPr>
        <p:txBody>
          <a:bodyPr wrap="square" rtlCol="0">
            <a:spAutoFit/>
          </a:bodyPr>
          <a:lstStyle/>
          <a:p>
            <a:pPr algn="ctr"/>
            <a:r>
              <a:rPr lang="en-US" sz="1400" dirty="0">
                <a:solidFill>
                  <a:schemeClr val="bg1"/>
                </a:solidFill>
              </a:rPr>
              <a:t>Stack2</a:t>
            </a:r>
          </a:p>
        </p:txBody>
      </p:sp>
      <p:sp>
        <p:nvSpPr>
          <p:cNvPr id="38" name="TextBox 37">
            <a:extLst>
              <a:ext uri="{FF2B5EF4-FFF2-40B4-BE49-F238E27FC236}">
                <a16:creationId xmlns:a16="http://schemas.microsoft.com/office/drawing/2014/main" id="{25A9846A-FD0D-5643-A57B-73BDC0CFBDA8}"/>
              </a:ext>
            </a:extLst>
          </p:cNvPr>
          <p:cNvSpPr txBox="1"/>
          <p:nvPr/>
        </p:nvSpPr>
        <p:spPr>
          <a:xfrm>
            <a:off x="4539652" y="3180275"/>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OpsWorks</a:t>
            </a:r>
            <a:endParaRPr lang="en-US" sz="1400" dirty="0">
              <a:solidFill>
                <a:schemeClr val="bg1"/>
              </a:solidFill>
            </a:endParaRPr>
          </a:p>
        </p:txBody>
      </p:sp>
      <p:pic>
        <p:nvPicPr>
          <p:cNvPr id="48" name="Graphic 47">
            <a:extLst>
              <a:ext uri="{FF2B5EF4-FFF2-40B4-BE49-F238E27FC236}">
                <a16:creationId xmlns:a16="http://schemas.microsoft.com/office/drawing/2014/main" id="{AF2F96BF-A661-BD44-94E8-19E75D5AF4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5004" y="1078830"/>
            <a:ext cx="711200" cy="711200"/>
          </a:xfrm>
          <a:prstGeom prst="rect">
            <a:avLst/>
          </a:prstGeom>
        </p:spPr>
      </p:pic>
      <p:sp>
        <p:nvSpPr>
          <p:cNvPr id="49" name="TextBox 48">
            <a:extLst>
              <a:ext uri="{FF2B5EF4-FFF2-40B4-BE49-F238E27FC236}">
                <a16:creationId xmlns:a16="http://schemas.microsoft.com/office/drawing/2014/main" id="{96E3B81C-FF0C-9A47-A9DD-F6A20714BBC3}"/>
              </a:ext>
            </a:extLst>
          </p:cNvPr>
          <p:cNvSpPr txBox="1"/>
          <p:nvPr/>
        </p:nvSpPr>
        <p:spPr>
          <a:xfrm>
            <a:off x="9029609" y="1822426"/>
            <a:ext cx="2301904" cy="523220"/>
          </a:xfrm>
          <a:prstGeom prst="rect">
            <a:avLst/>
          </a:prstGeom>
          <a:noFill/>
        </p:spPr>
        <p:txBody>
          <a:bodyPr wrap="square" rtlCol="0">
            <a:spAutoFit/>
          </a:bodyPr>
          <a:lstStyle/>
          <a:p>
            <a:pPr algn="ctr"/>
            <a:r>
              <a:rPr lang="en-US" sz="1400" dirty="0">
                <a:solidFill>
                  <a:schemeClr val="bg1"/>
                </a:solidFill>
              </a:rPr>
              <a:t>AWS Personal Health Dashboard</a:t>
            </a:r>
          </a:p>
        </p:txBody>
      </p:sp>
      <p:sp>
        <p:nvSpPr>
          <p:cNvPr id="50" name="TextBox 49">
            <a:extLst>
              <a:ext uri="{FF2B5EF4-FFF2-40B4-BE49-F238E27FC236}">
                <a16:creationId xmlns:a16="http://schemas.microsoft.com/office/drawing/2014/main" id="{898A5FD4-7EDC-9A4F-95A5-A363A947466D}"/>
              </a:ext>
            </a:extLst>
          </p:cNvPr>
          <p:cNvSpPr txBox="1"/>
          <p:nvPr/>
        </p:nvSpPr>
        <p:spPr>
          <a:xfrm>
            <a:off x="9029609" y="3180275"/>
            <a:ext cx="2301904" cy="523220"/>
          </a:xfrm>
          <a:prstGeom prst="rect">
            <a:avLst/>
          </a:prstGeom>
          <a:noFill/>
        </p:spPr>
        <p:txBody>
          <a:bodyPr wrap="square" rtlCol="0">
            <a:spAutoFit/>
          </a:bodyPr>
          <a:lstStyle/>
          <a:p>
            <a:pPr algn="ctr"/>
            <a:r>
              <a:rPr lang="en-US" sz="1400" dirty="0">
                <a:solidFill>
                  <a:schemeClr val="bg1"/>
                </a:solidFill>
              </a:rPr>
              <a:t>AWS Personal Health Dashboard</a:t>
            </a:r>
          </a:p>
        </p:txBody>
      </p:sp>
      <p:pic>
        <p:nvPicPr>
          <p:cNvPr id="52" name="Graphic 51">
            <a:extLst>
              <a:ext uri="{FF2B5EF4-FFF2-40B4-BE49-F238E27FC236}">
                <a16:creationId xmlns:a16="http://schemas.microsoft.com/office/drawing/2014/main" id="{DC864F9D-68FC-A44F-B85F-D802A368EF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4961" y="1078830"/>
            <a:ext cx="711200" cy="711200"/>
          </a:xfrm>
          <a:prstGeom prst="rect">
            <a:avLst/>
          </a:prstGeom>
        </p:spPr>
      </p:pic>
      <p:pic>
        <p:nvPicPr>
          <p:cNvPr id="6" name="Graphic 5">
            <a:extLst>
              <a:ext uri="{FF2B5EF4-FFF2-40B4-BE49-F238E27FC236}">
                <a16:creationId xmlns:a16="http://schemas.microsoft.com/office/drawing/2014/main" id="{BBBDECC9-4342-E34F-9D9D-1EF974B420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6531" y="2469075"/>
            <a:ext cx="711200" cy="711200"/>
          </a:xfrm>
          <a:prstGeom prst="rect">
            <a:avLst/>
          </a:prstGeom>
        </p:spPr>
      </p:pic>
      <p:pic>
        <p:nvPicPr>
          <p:cNvPr id="9" name="Graphic 8">
            <a:extLst>
              <a:ext uri="{FF2B5EF4-FFF2-40B4-BE49-F238E27FC236}">
                <a16:creationId xmlns:a16="http://schemas.microsoft.com/office/drawing/2014/main" id="{B04AC647-3379-6743-B32B-1022CF6421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83864" y="2449847"/>
            <a:ext cx="711200" cy="711200"/>
          </a:xfrm>
          <a:prstGeom prst="rect">
            <a:avLst/>
          </a:prstGeom>
        </p:spPr>
      </p:pic>
      <p:pic>
        <p:nvPicPr>
          <p:cNvPr id="12" name="Graphic 11">
            <a:extLst>
              <a:ext uri="{FF2B5EF4-FFF2-40B4-BE49-F238E27FC236}">
                <a16:creationId xmlns:a16="http://schemas.microsoft.com/office/drawing/2014/main" id="{61A173E8-9FAE-144D-A2B1-1D86897622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45628" y="2449847"/>
            <a:ext cx="711200" cy="711200"/>
          </a:xfrm>
          <a:prstGeom prst="rect">
            <a:avLst/>
          </a:prstGeom>
        </p:spPr>
      </p:pic>
      <p:pic>
        <p:nvPicPr>
          <p:cNvPr id="14" name="Graphic 13">
            <a:extLst>
              <a:ext uri="{FF2B5EF4-FFF2-40B4-BE49-F238E27FC236}">
                <a16:creationId xmlns:a16="http://schemas.microsoft.com/office/drawing/2014/main" id="{BEE1F9FD-322F-5A4E-829F-F0BAB3A215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56231" y="3826956"/>
            <a:ext cx="469900" cy="469900"/>
          </a:xfrm>
          <a:prstGeom prst="rect">
            <a:avLst/>
          </a:prstGeom>
        </p:spPr>
      </p:pic>
      <p:pic>
        <p:nvPicPr>
          <p:cNvPr id="16" name="Graphic 15">
            <a:extLst>
              <a:ext uri="{FF2B5EF4-FFF2-40B4-BE49-F238E27FC236}">
                <a16:creationId xmlns:a16="http://schemas.microsoft.com/office/drawing/2014/main" id="{FCCD469C-51ED-6649-A1AE-F3DF6CD669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61050" y="3826956"/>
            <a:ext cx="469900" cy="469900"/>
          </a:xfrm>
          <a:prstGeom prst="rect">
            <a:avLst/>
          </a:prstGeom>
        </p:spPr>
      </p:pic>
      <p:pic>
        <p:nvPicPr>
          <p:cNvPr id="18" name="Graphic 17">
            <a:extLst>
              <a:ext uri="{FF2B5EF4-FFF2-40B4-BE49-F238E27FC236}">
                <a16:creationId xmlns:a16="http://schemas.microsoft.com/office/drawing/2014/main" id="{1B814952-7406-384B-8FCF-B9E19EC2A2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84240" y="3788916"/>
            <a:ext cx="469900" cy="469900"/>
          </a:xfrm>
          <a:prstGeom prst="rect">
            <a:avLst/>
          </a:prstGeom>
        </p:spPr>
      </p:pic>
      <p:pic>
        <p:nvPicPr>
          <p:cNvPr id="22" name="Graphic 21">
            <a:extLst>
              <a:ext uri="{FF2B5EF4-FFF2-40B4-BE49-F238E27FC236}">
                <a16:creationId xmlns:a16="http://schemas.microsoft.com/office/drawing/2014/main" id="{EDFF35CA-4CD3-7847-A179-8ADC3E85145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07431" y="3772490"/>
            <a:ext cx="469900" cy="469900"/>
          </a:xfrm>
          <a:prstGeom prst="rect">
            <a:avLst/>
          </a:prstGeom>
        </p:spPr>
      </p:pic>
      <p:pic>
        <p:nvPicPr>
          <p:cNvPr id="27" name="Graphic 26">
            <a:extLst>
              <a:ext uri="{FF2B5EF4-FFF2-40B4-BE49-F238E27FC236}">
                <a16:creationId xmlns:a16="http://schemas.microsoft.com/office/drawing/2014/main" id="{D08C13F5-2565-D54C-B25F-F62F0573F2A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725677" y="4726418"/>
            <a:ext cx="469900" cy="469900"/>
          </a:xfrm>
          <a:prstGeom prst="rect">
            <a:avLst/>
          </a:prstGeom>
        </p:spPr>
      </p:pic>
      <p:pic>
        <p:nvPicPr>
          <p:cNvPr id="31" name="Graphic 30">
            <a:extLst>
              <a:ext uri="{FF2B5EF4-FFF2-40B4-BE49-F238E27FC236}">
                <a16:creationId xmlns:a16="http://schemas.microsoft.com/office/drawing/2014/main" id="{9A32FBCC-8457-FF44-96F3-42182E33C6D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829725" y="4767277"/>
            <a:ext cx="469900" cy="469900"/>
          </a:xfrm>
          <a:prstGeom prst="rect">
            <a:avLst/>
          </a:prstGeom>
        </p:spPr>
      </p:pic>
      <p:pic>
        <p:nvPicPr>
          <p:cNvPr id="54" name="Graphic 53">
            <a:extLst>
              <a:ext uri="{FF2B5EF4-FFF2-40B4-BE49-F238E27FC236}">
                <a16:creationId xmlns:a16="http://schemas.microsoft.com/office/drawing/2014/main" id="{2A923890-4575-AD4D-9840-E1E252734D6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012657" y="4839435"/>
            <a:ext cx="469900" cy="469900"/>
          </a:xfrm>
          <a:prstGeom prst="rect">
            <a:avLst/>
          </a:prstGeom>
        </p:spPr>
      </p:pic>
      <p:pic>
        <p:nvPicPr>
          <p:cNvPr id="56" name="Graphic 55">
            <a:extLst>
              <a:ext uri="{FF2B5EF4-FFF2-40B4-BE49-F238E27FC236}">
                <a16:creationId xmlns:a16="http://schemas.microsoft.com/office/drawing/2014/main" id="{91007E9F-7FF7-6941-817C-BF71AA432BE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5902" y="4770451"/>
            <a:ext cx="469900" cy="469900"/>
          </a:xfrm>
          <a:prstGeom prst="rect">
            <a:avLst/>
          </a:prstGeom>
        </p:spPr>
      </p:pic>
      <p:sp>
        <p:nvSpPr>
          <p:cNvPr id="57" name="Text Placeholder 3">
            <a:extLst>
              <a:ext uri="{FF2B5EF4-FFF2-40B4-BE49-F238E27FC236}">
                <a16:creationId xmlns:a16="http://schemas.microsoft.com/office/drawing/2014/main" id="{EC4479D1-A1A5-9045-BD53-17042CFED2F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3/5</a:t>
            </a:r>
          </a:p>
        </p:txBody>
      </p:sp>
    </p:spTree>
    <p:extLst>
      <p:ext uri="{BB962C8B-B14F-4D97-AF65-F5344CB8AC3E}">
        <p14:creationId xmlns:p14="http://schemas.microsoft.com/office/powerpoint/2010/main" val="11743371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73</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40633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B72D6E-A69F-7245-BD75-7AEEB715630F}"/>
              </a:ext>
            </a:extLst>
          </p:cNvPr>
          <p:cNvSpPr txBox="1"/>
          <p:nvPr/>
        </p:nvSpPr>
        <p:spPr>
          <a:xfrm>
            <a:off x="1790977" y="1940599"/>
            <a:ext cx="2301904" cy="307777"/>
          </a:xfrm>
          <a:prstGeom prst="rect">
            <a:avLst/>
          </a:prstGeom>
          <a:noFill/>
        </p:spPr>
        <p:txBody>
          <a:bodyPr wrap="square" rtlCol="0">
            <a:spAutoFit/>
          </a:bodyPr>
          <a:lstStyle/>
          <a:p>
            <a:pPr algn="ctr"/>
            <a:r>
              <a:rPr lang="en-US" sz="1400" dirty="0">
                <a:solidFill>
                  <a:schemeClr val="bg1"/>
                </a:solidFill>
              </a:rPr>
              <a:t>AWS Service Catalog</a:t>
            </a:r>
          </a:p>
        </p:txBody>
      </p:sp>
      <p:sp>
        <p:nvSpPr>
          <p:cNvPr id="46" name="TextBox 45">
            <a:extLst>
              <a:ext uri="{FF2B5EF4-FFF2-40B4-BE49-F238E27FC236}">
                <a16:creationId xmlns:a16="http://schemas.microsoft.com/office/drawing/2014/main" id="{A6BD927C-246F-CF43-AFBA-0E9DF196221E}"/>
              </a:ext>
            </a:extLst>
          </p:cNvPr>
          <p:cNvSpPr txBox="1"/>
          <p:nvPr/>
        </p:nvSpPr>
        <p:spPr>
          <a:xfrm>
            <a:off x="1790977" y="3298448"/>
            <a:ext cx="2301904" cy="307777"/>
          </a:xfrm>
          <a:prstGeom prst="rect">
            <a:avLst/>
          </a:prstGeom>
          <a:noFill/>
        </p:spPr>
        <p:txBody>
          <a:bodyPr wrap="square" rtlCol="0">
            <a:spAutoFit/>
          </a:bodyPr>
          <a:lstStyle/>
          <a:p>
            <a:pPr algn="ctr"/>
            <a:r>
              <a:rPr lang="en-US" sz="1400" dirty="0">
                <a:solidFill>
                  <a:schemeClr val="bg1"/>
                </a:solidFill>
              </a:rPr>
              <a:t>AWS Service Catalog</a:t>
            </a:r>
          </a:p>
        </p:txBody>
      </p:sp>
      <p:pic>
        <p:nvPicPr>
          <p:cNvPr id="54" name="Graphic 53">
            <a:extLst>
              <a:ext uri="{FF2B5EF4-FFF2-40B4-BE49-F238E27FC236}">
                <a16:creationId xmlns:a16="http://schemas.microsoft.com/office/drawing/2014/main" id="{B305F2C0-EFAA-2249-90ED-07D219860D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6329" y="1197003"/>
            <a:ext cx="711200" cy="711200"/>
          </a:xfrm>
          <a:prstGeom prst="rect">
            <a:avLst/>
          </a:prstGeom>
        </p:spPr>
      </p:pic>
      <p:sp>
        <p:nvSpPr>
          <p:cNvPr id="35" name="TextBox 34">
            <a:extLst>
              <a:ext uri="{FF2B5EF4-FFF2-40B4-BE49-F238E27FC236}">
                <a16:creationId xmlns:a16="http://schemas.microsoft.com/office/drawing/2014/main" id="{5AD1AEDA-18D9-1845-917E-508EE5F37BEA}"/>
              </a:ext>
            </a:extLst>
          </p:cNvPr>
          <p:cNvSpPr txBox="1"/>
          <p:nvPr/>
        </p:nvSpPr>
        <p:spPr>
          <a:xfrm>
            <a:off x="4318046" y="1933576"/>
            <a:ext cx="2301904" cy="307777"/>
          </a:xfrm>
          <a:prstGeom prst="rect">
            <a:avLst/>
          </a:prstGeom>
          <a:noFill/>
        </p:spPr>
        <p:txBody>
          <a:bodyPr wrap="square" rtlCol="0">
            <a:spAutoFit/>
          </a:bodyPr>
          <a:lstStyle/>
          <a:p>
            <a:pPr algn="ctr"/>
            <a:r>
              <a:rPr lang="en-US" sz="1400" dirty="0">
                <a:solidFill>
                  <a:schemeClr val="bg1"/>
                </a:solidFill>
              </a:rPr>
              <a:t>AWS Systems Manager</a:t>
            </a:r>
          </a:p>
        </p:txBody>
      </p:sp>
      <p:sp>
        <p:nvSpPr>
          <p:cNvPr id="36" name="TextBox 35">
            <a:extLst>
              <a:ext uri="{FF2B5EF4-FFF2-40B4-BE49-F238E27FC236}">
                <a16:creationId xmlns:a16="http://schemas.microsoft.com/office/drawing/2014/main" id="{ED2B3122-1906-5749-9096-963E002B127E}"/>
              </a:ext>
            </a:extLst>
          </p:cNvPr>
          <p:cNvSpPr txBox="1"/>
          <p:nvPr/>
        </p:nvSpPr>
        <p:spPr>
          <a:xfrm>
            <a:off x="4279228" y="4457495"/>
            <a:ext cx="1202522" cy="307777"/>
          </a:xfrm>
          <a:prstGeom prst="rect">
            <a:avLst/>
          </a:prstGeom>
          <a:noFill/>
        </p:spPr>
        <p:txBody>
          <a:bodyPr wrap="square" rtlCol="0">
            <a:spAutoFit/>
          </a:bodyPr>
          <a:lstStyle/>
          <a:p>
            <a:pPr algn="ctr"/>
            <a:r>
              <a:rPr lang="en-US" sz="1400" dirty="0">
                <a:solidFill>
                  <a:schemeClr val="bg1"/>
                </a:solidFill>
              </a:rPr>
              <a:t>Automation</a:t>
            </a:r>
          </a:p>
        </p:txBody>
      </p:sp>
      <p:sp>
        <p:nvSpPr>
          <p:cNvPr id="38" name="TextBox 37">
            <a:extLst>
              <a:ext uri="{FF2B5EF4-FFF2-40B4-BE49-F238E27FC236}">
                <a16:creationId xmlns:a16="http://schemas.microsoft.com/office/drawing/2014/main" id="{04505FBA-A00A-624B-A93F-3F238636FEFF}"/>
              </a:ext>
            </a:extLst>
          </p:cNvPr>
          <p:cNvSpPr txBox="1"/>
          <p:nvPr/>
        </p:nvSpPr>
        <p:spPr>
          <a:xfrm>
            <a:off x="5759575" y="4419890"/>
            <a:ext cx="1202522" cy="307777"/>
          </a:xfrm>
          <a:prstGeom prst="rect">
            <a:avLst/>
          </a:prstGeom>
          <a:noFill/>
        </p:spPr>
        <p:txBody>
          <a:bodyPr wrap="square" rtlCol="0">
            <a:spAutoFit/>
          </a:bodyPr>
          <a:lstStyle/>
          <a:p>
            <a:pPr algn="ctr"/>
            <a:r>
              <a:rPr lang="en-US" sz="1400" dirty="0">
                <a:solidFill>
                  <a:schemeClr val="bg1"/>
                </a:solidFill>
              </a:rPr>
              <a:t>Documents</a:t>
            </a:r>
          </a:p>
        </p:txBody>
      </p:sp>
      <p:sp>
        <p:nvSpPr>
          <p:cNvPr id="56" name="TextBox 55">
            <a:extLst>
              <a:ext uri="{FF2B5EF4-FFF2-40B4-BE49-F238E27FC236}">
                <a16:creationId xmlns:a16="http://schemas.microsoft.com/office/drawing/2014/main" id="{4B969899-F011-1643-9398-38854B36C5E0}"/>
              </a:ext>
            </a:extLst>
          </p:cNvPr>
          <p:cNvSpPr txBox="1"/>
          <p:nvPr/>
        </p:nvSpPr>
        <p:spPr>
          <a:xfrm>
            <a:off x="4266476" y="5408781"/>
            <a:ext cx="1202522" cy="307777"/>
          </a:xfrm>
          <a:prstGeom prst="rect">
            <a:avLst/>
          </a:prstGeom>
          <a:noFill/>
        </p:spPr>
        <p:txBody>
          <a:bodyPr wrap="square" rtlCol="0">
            <a:spAutoFit/>
          </a:bodyPr>
          <a:lstStyle/>
          <a:p>
            <a:pPr algn="ctr"/>
            <a:r>
              <a:rPr lang="en-US" sz="1400" dirty="0">
                <a:solidFill>
                  <a:schemeClr val="bg1"/>
                </a:solidFill>
              </a:rPr>
              <a:t>Inventory</a:t>
            </a:r>
          </a:p>
        </p:txBody>
      </p:sp>
      <p:sp>
        <p:nvSpPr>
          <p:cNvPr id="57" name="TextBox 56">
            <a:extLst>
              <a:ext uri="{FF2B5EF4-FFF2-40B4-BE49-F238E27FC236}">
                <a16:creationId xmlns:a16="http://schemas.microsoft.com/office/drawing/2014/main" id="{20DAD32E-4CB2-E343-A7EF-8A94D864F953}"/>
              </a:ext>
            </a:extLst>
          </p:cNvPr>
          <p:cNvSpPr txBox="1"/>
          <p:nvPr/>
        </p:nvSpPr>
        <p:spPr>
          <a:xfrm>
            <a:off x="5779407" y="5408781"/>
            <a:ext cx="1202522" cy="523220"/>
          </a:xfrm>
          <a:prstGeom prst="rect">
            <a:avLst/>
          </a:prstGeom>
          <a:noFill/>
        </p:spPr>
        <p:txBody>
          <a:bodyPr wrap="square" rtlCol="0">
            <a:spAutoFit/>
          </a:bodyPr>
          <a:lstStyle/>
          <a:p>
            <a:pPr algn="ctr"/>
            <a:r>
              <a:rPr lang="en-US" sz="1400" dirty="0">
                <a:solidFill>
                  <a:schemeClr val="bg1"/>
                </a:solidFill>
              </a:rPr>
              <a:t>Maintenance Windows</a:t>
            </a:r>
          </a:p>
        </p:txBody>
      </p:sp>
      <p:sp>
        <p:nvSpPr>
          <p:cNvPr id="58" name="TextBox 57">
            <a:extLst>
              <a:ext uri="{FF2B5EF4-FFF2-40B4-BE49-F238E27FC236}">
                <a16:creationId xmlns:a16="http://schemas.microsoft.com/office/drawing/2014/main" id="{8B841443-960B-0D47-B548-CB7A8538057B}"/>
              </a:ext>
            </a:extLst>
          </p:cNvPr>
          <p:cNvSpPr txBox="1"/>
          <p:nvPr/>
        </p:nvSpPr>
        <p:spPr>
          <a:xfrm>
            <a:off x="8399586" y="4349774"/>
            <a:ext cx="1202522" cy="523220"/>
          </a:xfrm>
          <a:prstGeom prst="rect">
            <a:avLst/>
          </a:prstGeom>
          <a:noFill/>
        </p:spPr>
        <p:txBody>
          <a:bodyPr wrap="square" rtlCol="0">
            <a:spAutoFit/>
          </a:bodyPr>
          <a:lstStyle/>
          <a:p>
            <a:pPr algn="ctr"/>
            <a:r>
              <a:rPr lang="en-US" sz="1400" dirty="0">
                <a:solidFill>
                  <a:schemeClr val="bg1"/>
                </a:solidFill>
              </a:rPr>
              <a:t>Parameter Store</a:t>
            </a:r>
          </a:p>
        </p:txBody>
      </p:sp>
      <p:sp>
        <p:nvSpPr>
          <p:cNvPr id="59" name="TextBox 58">
            <a:extLst>
              <a:ext uri="{FF2B5EF4-FFF2-40B4-BE49-F238E27FC236}">
                <a16:creationId xmlns:a16="http://schemas.microsoft.com/office/drawing/2014/main" id="{42CE695D-F9A0-DE44-B2F6-5B59044C8B74}"/>
              </a:ext>
            </a:extLst>
          </p:cNvPr>
          <p:cNvSpPr txBox="1"/>
          <p:nvPr/>
        </p:nvSpPr>
        <p:spPr>
          <a:xfrm>
            <a:off x="7108548" y="4378412"/>
            <a:ext cx="1202522" cy="523220"/>
          </a:xfrm>
          <a:prstGeom prst="rect">
            <a:avLst/>
          </a:prstGeom>
          <a:noFill/>
        </p:spPr>
        <p:txBody>
          <a:bodyPr wrap="square" rtlCol="0">
            <a:spAutoFit/>
          </a:bodyPr>
          <a:lstStyle/>
          <a:p>
            <a:pPr algn="ctr"/>
            <a:r>
              <a:rPr lang="en-US" sz="1400" dirty="0">
                <a:solidFill>
                  <a:schemeClr val="bg1"/>
                </a:solidFill>
              </a:rPr>
              <a:t>Patch Manager</a:t>
            </a:r>
          </a:p>
        </p:txBody>
      </p:sp>
      <p:sp>
        <p:nvSpPr>
          <p:cNvPr id="60" name="TextBox 59">
            <a:extLst>
              <a:ext uri="{FF2B5EF4-FFF2-40B4-BE49-F238E27FC236}">
                <a16:creationId xmlns:a16="http://schemas.microsoft.com/office/drawing/2014/main" id="{A4EBF8AA-9E7E-5A40-98E5-02C0408E097B}"/>
              </a:ext>
            </a:extLst>
          </p:cNvPr>
          <p:cNvSpPr txBox="1"/>
          <p:nvPr/>
        </p:nvSpPr>
        <p:spPr>
          <a:xfrm>
            <a:off x="8339004" y="5404939"/>
            <a:ext cx="1202522" cy="523220"/>
          </a:xfrm>
          <a:prstGeom prst="rect">
            <a:avLst/>
          </a:prstGeom>
          <a:noFill/>
        </p:spPr>
        <p:txBody>
          <a:bodyPr wrap="square" rtlCol="0">
            <a:spAutoFit/>
          </a:bodyPr>
          <a:lstStyle/>
          <a:p>
            <a:pPr algn="ctr"/>
            <a:r>
              <a:rPr lang="en-US" sz="1400" dirty="0">
                <a:solidFill>
                  <a:schemeClr val="bg1"/>
                </a:solidFill>
              </a:rPr>
              <a:t>Run Command</a:t>
            </a:r>
          </a:p>
        </p:txBody>
      </p:sp>
      <p:sp>
        <p:nvSpPr>
          <p:cNvPr id="61" name="TextBox 60">
            <a:extLst>
              <a:ext uri="{FF2B5EF4-FFF2-40B4-BE49-F238E27FC236}">
                <a16:creationId xmlns:a16="http://schemas.microsoft.com/office/drawing/2014/main" id="{05A86A24-078B-AB47-A220-EF201F0225D3}"/>
              </a:ext>
            </a:extLst>
          </p:cNvPr>
          <p:cNvSpPr txBox="1"/>
          <p:nvPr/>
        </p:nvSpPr>
        <p:spPr>
          <a:xfrm>
            <a:off x="7174011" y="5408781"/>
            <a:ext cx="1202522" cy="523220"/>
          </a:xfrm>
          <a:prstGeom prst="rect">
            <a:avLst/>
          </a:prstGeom>
          <a:noFill/>
        </p:spPr>
        <p:txBody>
          <a:bodyPr wrap="square" rtlCol="0">
            <a:spAutoFit/>
          </a:bodyPr>
          <a:lstStyle/>
          <a:p>
            <a:pPr algn="ctr"/>
            <a:r>
              <a:rPr lang="en-US" sz="1400" dirty="0">
                <a:solidFill>
                  <a:schemeClr val="bg1"/>
                </a:solidFill>
              </a:rPr>
              <a:t>State Manager</a:t>
            </a:r>
          </a:p>
        </p:txBody>
      </p:sp>
      <p:sp>
        <p:nvSpPr>
          <p:cNvPr id="62" name="TextBox 61">
            <a:extLst>
              <a:ext uri="{FF2B5EF4-FFF2-40B4-BE49-F238E27FC236}">
                <a16:creationId xmlns:a16="http://schemas.microsoft.com/office/drawing/2014/main" id="{60136DB8-9BC8-3D4D-A29A-C933CE8D5D68}"/>
              </a:ext>
            </a:extLst>
          </p:cNvPr>
          <p:cNvSpPr txBox="1"/>
          <p:nvPr/>
        </p:nvSpPr>
        <p:spPr>
          <a:xfrm>
            <a:off x="4318046" y="3271722"/>
            <a:ext cx="2301904" cy="307777"/>
          </a:xfrm>
          <a:prstGeom prst="rect">
            <a:avLst/>
          </a:prstGeom>
          <a:noFill/>
        </p:spPr>
        <p:txBody>
          <a:bodyPr wrap="square" rtlCol="0">
            <a:spAutoFit/>
          </a:bodyPr>
          <a:lstStyle/>
          <a:p>
            <a:pPr algn="ctr"/>
            <a:r>
              <a:rPr lang="en-US" sz="1400" dirty="0">
                <a:solidFill>
                  <a:schemeClr val="bg1"/>
                </a:solidFill>
              </a:rPr>
              <a:t>AWS Systems Manager</a:t>
            </a:r>
          </a:p>
        </p:txBody>
      </p:sp>
      <p:pic>
        <p:nvPicPr>
          <p:cNvPr id="72" name="Graphic 71">
            <a:extLst>
              <a:ext uri="{FF2B5EF4-FFF2-40B4-BE49-F238E27FC236}">
                <a16:creationId xmlns:a16="http://schemas.microsoft.com/office/drawing/2014/main" id="{1B7A9C64-4601-C44B-98CA-6AE6E20925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13398" y="1197003"/>
            <a:ext cx="711200" cy="711200"/>
          </a:xfrm>
          <a:prstGeom prst="rect">
            <a:avLst/>
          </a:prstGeom>
        </p:spPr>
      </p:pic>
      <p:pic>
        <p:nvPicPr>
          <p:cNvPr id="6" name="Graphic 5">
            <a:extLst>
              <a:ext uri="{FF2B5EF4-FFF2-40B4-BE49-F238E27FC236}">
                <a16:creationId xmlns:a16="http://schemas.microsoft.com/office/drawing/2014/main" id="{D3D5E430-7EA2-6942-A590-CC49FB614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6329" y="2503919"/>
            <a:ext cx="711200" cy="711200"/>
          </a:xfrm>
          <a:prstGeom prst="rect">
            <a:avLst/>
          </a:prstGeom>
        </p:spPr>
      </p:pic>
      <p:pic>
        <p:nvPicPr>
          <p:cNvPr id="8" name="Graphic 7">
            <a:extLst>
              <a:ext uri="{FF2B5EF4-FFF2-40B4-BE49-F238E27FC236}">
                <a16:creationId xmlns:a16="http://schemas.microsoft.com/office/drawing/2014/main" id="{B3C02F2E-B756-1641-85AB-0983BE0203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3398" y="2513998"/>
            <a:ext cx="711200" cy="711200"/>
          </a:xfrm>
          <a:prstGeom prst="rect">
            <a:avLst/>
          </a:prstGeom>
        </p:spPr>
      </p:pic>
      <p:pic>
        <p:nvPicPr>
          <p:cNvPr id="11" name="Graphic 10">
            <a:extLst>
              <a:ext uri="{FF2B5EF4-FFF2-40B4-BE49-F238E27FC236}">
                <a16:creationId xmlns:a16="http://schemas.microsoft.com/office/drawing/2014/main" id="{D2E19B5C-C88B-D64D-B90E-9A14E22F72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0406" y="3953117"/>
            <a:ext cx="469900" cy="469900"/>
          </a:xfrm>
          <a:prstGeom prst="rect">
            <a:avLst/>
          </a:prstGeom>
        </p:spPr>
      </p:pic>
      <p:pic>
        <p:nvPicPr>
          <p:cNvPr id="13" name="Graphic 12">
            <a:extLst>
              <a:ext uri="{FF2B5EF4-FFF2-40B4-BE49-F238E27FC236}">
                <a16:creationId xmlns:a16="http://schemas.microsoft.com/office/drawing/2014/main" id="{FEF5E24B-A46C-BA49-B736-F877176633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45718" y="3936347"/>
            <a:ext cx="469900" cy="469900"/>
          </a:xfrm>
          <a:prstGeom prst="rect">
            <a:avLst/>
          </a:prstGeom>
        </p:spPr>
      </p:pic>
      <p:pic>
        <p:nvPicPr>
          <p:cNvPr id="15" name="Graphic 14">
            <a:extLst>
              <a:ext uri="{FF2B5EF4-FFF2-40B4-BE49-F238E27FC236}">
                <a16:creationId xmlns:a16="http://schemas.microsoft.com/office/drawing/2014/main" id="{4996554A-94A6-3F4C-8A57-EBB5D77782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55807" y="3856668"/>
            <a:ext cx="469900" cy="469900"/>
          </a:xfrm>
          <a:prstGeom prst="rect">
            <a:avLst/>
          </a:prstGeom>
        </p:spPr>
      </p:pic>
      <p:pic>
        <p:nvPicPr>
          <p:cNvPr id="17" name="Graphic 16">
            <a:extLst>
              <a:ext uri="{FF2B5EF4-FFF2-40B4-BE49-F238E27FC236}">
                <a16:creationId xmlns:a16="http://schemas.microsoft.com/office/drawing/2014/main" id="{BB419A69-E14F-F74A-B6AF-54FBF736F3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5897" y="3882803"/>
            <a:ext cx="469900" cy="469900"/>
          </a:xfrm>
          <a:prstGeom prst="rect">
            <a:avLst/>
          </a:prstGeom>
        </p:spPr>
      </p:pic>
      <p:pic>
        <p:nvPicPr>
          <p:cNvPr id="19" name="Graphic 18">
            <a:extLst>
              <a:ext uri="{FF2B5EF4-FFF2-40B4-BE49-F238E27FC236}">
                <a16:creationId xmlns:a16="http://schemas.microsoft.com/office/drawing/2014/main" id="{FC19621E-7EB0-FD41-976D-428D6AB0CD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86439" y="4872994"/>
            <a:ext cx="469900" cy="469900"/>
          </a:xfrm>
          <a:prstGeom prst="rect">
            <a:avLst/>
          </a:prstGeom>
        </p:spPr>
      </p:pic>
      <p:pic>
        <p:nvPicPr>
          <p:cNvPr id="21" name="Graphic 20">
            <a:extLst>
              <a:ext uri="{FF2B5EF4-FFF2-40B4-BE49-F238E27FC236}">
                <a16:creationId xmlns:a16="http://schemas.microsoft.com/office/drawing/2014/main" id="{7AFC2550-727F-E94A-ACDB-A41E9892C35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66797" y="4901632"/>
            <a:ext cx="469900" cy="469900"/>
          </a:xfrm>
          <a:prstGeom prst="rect">
            <a:avLst/>
          </a:prstGeom>
        </p:spPr>
      </p:pic>
      <p:pic>
        <p:nvPicPr>
          <p:cNvPr id="23" name="Graphic 22">
            <a:extLst>
              <a:ext uri="{FF2B5EF4-FFF2-40B4-BE49-F238E27FC236}">
                <a16:creationId xmlns:a16="http://schemas.microsoft.com/office/drawing/2014/main" id="{158105AB-9A22-BC46-8F31-7F3A567400F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08023" y="4953476"/>
            <a:ext cx="469900" cy="469900"/>
          </a:xfrm>
          <a:prstGeom prst="rect">
            <a:avLst/>
          </a:prstGeom>
        </p:spPr>
      </p:pic>
      <p:pic>
        <p:nvPicPr>
          <p:cNvPr id="25" name="Graphic 24">
            <a:extLst>
              <a:ext uri="{FF2B5EF4-FFF2-40B4-BE49-F238E27FC236}">
                <a16:creationId xmlns:a16="http://schemas.microsoft.com/office/drawing/2014/main" id="{84C1F050-5572-4641-BF56-D524429C5CD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50300" y="4931197"/>
            <a:ext cx="469900" cy="469900"/>
          </a:xfrm>
          <a:prstGeom prst="rect">
            <a:avLst/>
          </a:prstGeom>
        </p:spPr>
      </p:pic>
      <p:sp>
        <p:nvSpPr>
          <p:cNvPr id="50" name="Text Placeholder 3">
            <a:extLst>
              <a:ext uri="{FF2B5EF4-FFF2-40B4-BE49-F238E27FC236}">
                <a16:creationId xmlns:a16="http://schemas.microsoft.com/office/drawing/2014/main" id="{48843A47-E186-DA48-8DEA-E597CEE89971}"/>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4/5</a:t>
            </a:r>
          </a:p>
        </p:txBody>
      </p:sp>
    </p:spTree>
    <p:extLst>
      <p:ext uri="{BB962C8B-B14F-4D97-AF65-F5344CB8AC3E}">
        <p14:creationId xmlns:p14="http://schemas.microsoft.com/office/powerpoint/2010/main" val="6457890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74</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6283989"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861BA01-3E2D-204A-99D1-DC42E8C9A941}"/>
              </a:ext>
            </a:extLst>
          </p:cNvPr>
          <p:cNvSpPr txBox="1"/>
          <p:nvPr/>
        </p:nvSpPr>
        <p:spPr>
          <a:xfrm>
            <a:off x="1878243" y="2005473"/>
            <a:ext cx="2301904" cy="307777"/>
          </a:xfrm>
          <a:prstGeom prst="rect">
            <a:avLst/>
          </a:prstGeom>
          <a:noFill/>
        </p:spPr>
        <p:txBody>
          <a:bodyPr wrap="square" rtlCol="0">
            <a:spAutoFit/>
          </a:bodyPr>
          <a:lstStyle/>
          <a:p>
            <a:pPr algn="ctr"/>
            <a:r>
              <a:rPr lang="en-US" sz="1400" dirty="0">
                <a:solidFill>
                  <a:schemeClr val="bg1"/>
                </a:solidFill>
              </a:rPr>
              <a:t>AWS Trusted Advisor</a:t>
            </a:r>
          </a:p>
        </p:txBody>
      </p:sp>
      <p:sp>
        <p:nvSpPr>
          <p:cNvPr id="53" name="TextBox 52">
            <a:extLst>
              <a:ext uri="{FF2B5EF4-FFF2-40B4-BE49-F238E27FC236}">
                <a16:creationId xmlns:a16="http://schemas.microsoft.com/office/drawing/2014/main" id="{487FC06C-10E6-B64E-BF89-B9E0C0B0D21E}"/>
              </a:ext>
            </a:extLst>
          </p:cNvPr>
          <p:cNvSpPr txBox="1"/>
          <p:nvPr/>
        </p:nvSpPr>
        <p:spPr>
          <a:xfrm>
            <a:off x="1987900" y="4376412"/>
            <a:ext cx="1335682" cy="307777"/>
          </a:xfrm>
          <a:prstGeom prst="rect">
            <a:avLst/>
          </a:prstGeom>
          <a:noFill/>
        </p:spPr>
        <p:txBody>
          <a:bodyPr wrap="square" rtlCol="0">
            <a:spAutoFit/>
          </a:bodyPr>
          <a:lstStyle/>
          <a:p>
            <a:pPr algn="ctr"/>
            <a:r>
              <a:rPr lang="en-US" sz="1400" dirty="0">
                <a:solidFill>
                  <a:schemeClr val="bg1"/>
                </a:solidFill>
              </a:rPr>
              <a:t>Checklist cost</a:t>
            </a:r>
          </a:p>
        </p:txBody>
      </p:sp>
      <p:sp>
        <p:nvSpPr>
          <p:cNvPr id="55" name="TextBox 54">
            <a:extLst>
              <a:ext uri="{FF2B5EF4-FFF2-40B4-BE49-F238E27FC236}">
                <a16:creationId xmlns:a16="http://schemas.microsoft.com/office/drawing/2014/main" id="{0A00C67E-053C-AF40-A08F-DBA7FFFAA2F1}"/>
              </a:ext>
            </a:extLst>
          </p:cNvPr>
          <p:cNvSpPr txBox="1"/>
          <p:nvPr/>
        </p:nvSpPr>
        <p:spPr>
          <a:xfrm>
            <a:off x="1987900" y="5381010"/>
            <a:ext cx="1335682" cy="523220"/>
          </a:xfrm>
          <a:prstGeom prst="rect">
            <a:avLst/>
          </a:prstGeom>
          <a:noFill/>
        </p:spPr>
        <p:txBody>
          <a:bodyPr wrap="square" rtlCol="0">
            <a:spAutoFit/>
          </a:bodyPr>
          <a:lstStyle/>
          <a:p>
            <a:pPr algn="ctr"/>
            <a:r>
              <a:rPr lang="en-US" sz="1400" dirty="0">
                <a:solidFill>
                  <a:schemeClr val="bg1"/>
                </a:solidFill>
              </a:rPr>
              <a:t>Checklist fault tolerant</a:t>
            </a:r>
          </a:p>
        </p:txBody>
      </p:sp>
      <p:sp>
        <p:nvSpPr>
          <p:cNvPr id="57" name="TextBox 56">
            <a:extLst>
              <a:ext uri="{FF2B5EF4-FFF2-40B4-BE49-F238E27FC236}">
                <a16:creationId xmlns:a16="http://schemas.microsoft.com/office/drawing/2014/main" id="{58BA8F8D-412F-DB4A-93FC-F04ACE6387E6}"/>
              </a:ext>
            </a:extLst>
          </p:cNvPr>
          <p:cNvSpPr txBox="1"/>
          <p:nvPr/>
        </p:nvSpPr>
        <p:spPr>
          <a:xfrm>
            <a:off x="3399323" y="4413376"/>
            <a:ext cx="1335682" cy="523220"/>
          </a:xfrm>
          <a:prstGeom prst="rect">
            <a:avLst/>
          </a:prstGeom>
          <a:noFill/>
        </p:spPr>
        <p:txBody>
          <a:bodyPr wrap="square" rtlCol="0">
            <a:spAutoFit/>
          </a:bodyPr>
          <a:lstStyle/>
          <a:p>
            <a:pPr algn="ctr"/>
            <a:r>
              <a:rPr lang="en-US" sz="1400" dirty="0">
                <a:solidFill>
                  <a:schemeClr val="bg1"/>
                </a:solidFill>
              </a:rPr>
              <a:t>Checklist performance</a:t>
            </a:r>
          </a:p>
        </p:txBody>
      </p:sp>
      <p:sp>
        <p:nvSpPr>
          <p:cNvPr id="59" name="TextBox 58">
            <a:extLst>
              <a:ext uri="{FF2B5EF4-FFF2-40B4-BE49-F238E27FC236}">
                <a16:creationId xmlns:a16="http://schemas.microsoft.com/office/drawing/2014/main" id="{F020260E-16CC-284C-BBA8-0E354928EA03}"/>
              </a:ext>
            </a:extLst>
          </p:cNvPr>
          <p:cNvSpPr txBox="1"/>
          <p:nvPr/>
        </p:nvSpPr>
        <p:spPr>
          <a:xfrm>
            <a:off x="4713858" y="4492129"/>
            <a:ext cx="1335682" cy="523220"/>
          </a:xfrm>
          <a:prstGeom prst="rect">
            <a:avLst/>
          </a:prstGeom>
          <a:noFill/>
        </p:spPr>
        <p:txBody>
          <a:bodyPr wrap="square" rtlCol="0">
            <a:spAutoFit/>
          </a:bodyPr>
          <a:lstStyle/>
          <a:p>
            <a:pPr algn="ctr"/>
            <a:r>
              <a:rPr lang="en-US" sz="1400" dirty="0">
                <a:solidFill>
                  <a:schemeClr val="bg1"/>
                </a:solidFill>
              </a:rPr>
              <a:t>Checklist security</a:t>
            </a:r>
          </a:p>
        </p:txBody>
      </p:sp>
      <p:sp>
        <p:nvSpPr>
          <p:cNvPr id="61" name="TextBox 60">
            <a:extLst>
              <a:ext uri="{FF2B5EF4-FFF2-40B4-BE49-F238E27FC236}">
                <a16:creationId xmlns:a16="http://schemas.microsoft.com/office/drawing/2014/main" id="{DC8F9736-35FF-954F-9580-E1DD38B199BE}"/>
              </a:ext>
            </a:extLst>
          </p:cNvPr>
          <p:cNvSpPr txBox="1"/>
          <p:nvPr/>
        </p:nvSpPr>
        <p:spPr>
          <a:xfrm>
            <a:off x="3391939" y="5549916"/>
            <a:ext cx="1335682" cy="307777"/>
          </a:xfrm>
          <a:prstGeom prst="rect">
            <a:avLst/>
          </a:prstGeom>
          <a:noFill/>
        </p:spPr>
        <p:txBody>
          <a:bodyPr wrap="square" rtlCol="0">
            <a:spAutoFit/>
          </a:bodyPr>
          <a:lstStyle/>
          <a:p>
            <a:pPr algn="ctr"/>
            <a:r>
              <a:rPr lang="en-US" sz="1400" dirty="0">
                <a:solidFill>
                  <a:schemeClr val="bg1"/>
                </a:solidFill>
              </a:rPr>
              <a:t>Checklist</a:t>
            </a:r>
          </a:p>
        </p:txBody>
      </p:sp>
      <p:sp>
        <p:nvSpPr>
          <p:cNvPr id="63" name="TextBox 62">
            <a:extLst>
              <a:ext uri="{FF2B5EF4-FFF2-40B4-BE49-F238E27FC236}">
                <a16:creationId xmlns:a16="http://schemas.microsoft.com/office/drawing/2014/main" id="{C4FE4F11-536D-D443-9BC4-884F73D718D0}"/>
              </a:ext>
            </a:extLst>
          </p:cNvPr>
          <p:cNvSpPr txBox="1"/>
          <p:nvPr/>
        </p:nvSpPr>
        <p:spPr>
          <a:xfrm>
            <a:off x="1878243" y="3343619"/>
            <a:ext cx="2301904" cy="307777"/>
          </a:xfrm>
          <a:prstGeom prst="rect">
            <a:avLst/>
          </a:prstGeom>
          <a:noFill/>
        </p:spPr>
        <p:txBody>
          <a:bodyPr wrap="square" rtlCol="0">
            <a:spAutoFit/>
          </a:bodyPr>
          <a:lstStyle/>
          <a:p>
            <a:pPr algn="ctr"/>
            <a:r>
              <a:rPr lang="en-US" sz="1400" dirty="0">
                <a:solidFill>
                  <a:schemeClr val="bg1"/>
                </a:solidFill>
              </a:rPr>
              <a:t>AWS Trusted Advisor</a:t>
            </a:r>
          </a:p>
        </p:txBody>
      </p:sp>
      <p:pic>
        <p:nvPicPr>
          <p:cNvPr id="75" name="Graphic 74">
            <a:extLst>
              <a:ext uri="{FF2B5EF4-FFF2-40B4-BE49-F238E27FC236}">
                <a16:creationId xmlns:a16="http://schemas.microsoft.com/office/drawing/2014/main" id="{CCE2DAC1-5FBD-E043-8131-01D91A1642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3595" y="1294273"/>
            <a:ext cx="711200" cy="711200"/>
          </a:xfrm>
          <a:prstGeom prst="rect">
            <a:avLst/>
          </a:prstGeom>
        </p:spPr>
      </p:pic>
      <p:sp>
        <p:nvSpPr>
          <p:cNvPr id="40" name="TextBox 39">
            <a:extLst>
              <a:ext uri="{FF2B5EF4-FFF2-40B4-BE49-F238E27FC236}">
                <a16:creationId xmlns:a16="http://schemas.microsoft.com/office/drawing/2014/main" id="{C63A9D2F-965B-2B4A-8702-F5602717864B}"/>
              </a:ext>
            </a:extLst>
          </p:cNvPr>
          <p:cNvSpPr txBox="1"/>
          <p:nvPr/>
        </p:nvSpPr>
        <p:spPr>
          <a:xfrm>
            <a:off x="6392374" y="2005473"/>
            <a:ext cx="2301904" cy="307777"/>
          </a:xfrm>
          <a:prstGeom prst="rect">
            <a:avLst/>
          </a:prstGeom>
          <a:noFill/>
        </p:spPr>
        <p:txBody>
          <a:bodyPr wrap="square" rtlCol="0">
            <a:spAutoFit/>
          </a:bodyPr>
          <a:lstStyle/>
          <a:p>
            <a:pPr algn="ctr"/>
            <a:r>
              <a:rPr lang="en-US" sz="1400" dirty="0">
                <a:solidFill>
                  <a:schemeClr val="bg1"/>
                </a:solidFill>
              </a:rPr>
              <a:t>AWS Well-Architected Tool </a:t>
            </a:r>
          </a:p>
        </p:txBody>
      </p:sp>
      <p:sp>
        <p:nvSpPr>
          <p:cNvPr id="41" name="TextBox 40">
            <a:extLst>
              <a:ext uri="{FF2B5EF4-FFF2-40B4-BE49-F238E27FC236}">
                <a16:creationId xmlns:a16="http://schemas.microsoft.com/office/drawing/2014/main" id="{B520A4D8-FDB4-A840-A5E3-F062D4DAACE1}"/>
              </a:ext>
            </a:extLst>
          </p:cNvPr>
          <p:cNvSpPr txBox="1"/>
          <p:nvPr/>
        </p:nvSpPr>
        <p:spPr>
          <a:xfrm>
            <a:off x="6392374" y="3340659"/>
            <a:ext cx="2301904" cy="307777"/>
          </a:xfrm>
          <a:prstGeom prst="rect">
            <a:avLst/>
          </a:prstGeom>
          <a:noFill/>
        </p:spPr>
        <p:txBody>
          <a:bodyPr wrap="square" rtlCol="0">
            <a:spAutoFit/>
          </a:bodyPr>
          <a:lstStyle/>
          <a:p>
            <a:pPr algn="ctr"/>
            <a:r>
              <a:rPr lang="en-US" sz="1400" dirty="0">
                <a:solidFill>
                  <a:schemeClr val="bg1"/>
                </a:solidFill>
              </a:rPr>
              <a:t>AWS Well-Architected Tool </a:t>
            </a:r>
          </a:p>
        </p:txBody>
      </p:sp>
      <p:pic>
        <p:nvPicPr>
          <p:cNvPr id="6" name="Graphic 5">
            <a:extLst>
              <a:ext uri="{FF2B5EF4-FFF2-40B4-BE49-F238E27FC236}">
                <a16:creationId xmlns:a16="http://schemas.microsoft.com/office/drawing/2014/main" id="{E7B5E2D6-97D8-3048-83E4-EC71E89110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7726" y="1285571"/>
            <a:ext cx="711200" cy="711200"/>
          </a:xfrm>
          <a:prstGeom prst="rect">
            <a:avLst/>
          </a:prstGeom>
        </p:spPr>
      </p:pic>
      <p:pic>
        <p:nvPicPr>
          <p:cNvPr id="7" name="Graphic 6">
            <a:extLst>
              <a:ext uri="{FF2B5EF4-FFF2-40B4-BE49-F238E27FC236}">
                <a16:creationId xmlns:a16="http://schemas.microsoft.com/office/drawing/2014/main" id="{1D6E4CBC-4434-AC41-AE71-CDB75129A2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80739" y="2514680"/>
            <a:ext cx="711200" cy="711200"/>
          </a:xfrm>
          <a:prstGeom prst="rect">
            <a:avLst/>
          </a:prstGeom>
        </p:spPr>
      </p:pic>
      <p:pic>
        <p:nvPicPr>
          <p:cNvPr id="13" name="Graphic 12">
            <a:extLst>
              <a:ext uri="{FF2B5EF4-FFF2-40B4-BE49-F238E27FC236}">
                <a16:creationId xmlns:a16="http://schemas.microsoft.com/office/drawing/2014/main" id="{7AD45D2B-EAC1-1C4D-AE3A-1FFD365D36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7726" y="2514680"/>
            <a:ext cx="711200" cy="711200"/>
          </a:xfrm>
          <a:prstGeom prst="rect">
            <a:avLst/>
          </a:prstGeom>
        </p:spPr>
      </p:pic>
      <p:pic>
        <p:nvPicPr>
          <p:cNvPr id="15" name="Graphic 14">
            <a:extLst>
              <a:ext uri="{FF2B5EF4-FFF2-40B4-BE49-F238E27FC236}">
                <a16:creationId xmlns:a16="http://schemas.microsoft.com/office/drawing/2014/main" id="{68844A18-7AAA-FD4C-9623-6CA3AD950D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38645" y="3976050"/>
            <a:ext cx="469900" cy="469900"/>
          </a:xfrm>
          <a:prstGeom prst="rect">
            <a:avLst/>
          </a:prstGeom>
        </p:spPr>
      </p:pic>
      <p:pic>
        <p:nvPicPr>
          <p:cNvPr id="17" name="Graphic 16">
            <a:extLst>
              <a:ext uri="{FF2B5EF4-FFF2-40B4-BE49-F238E27FC236}">
                <a16:creationId xmlns:a16="http://schemas.microsoft.com/office/drawing/2014/main" id="{527FF89B-402D-1447-BF98-3525B674CD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77559" y="3911143"/>
            <a:ext cx="469900" cy="469900"/>
          </a:xfrm>
          <a:prstGeom prst="rect">
            <a:avLst/>
          </a:prstGeom>
        </p:spPr>
      </p:pic>
      <p:pic>
        <p:nvPicPr>
          <p:cNvPr id="19" name="Graphic 18">
            <a:extLst>
              <a:ext uri="{FF2B5EF4-FFF2-40B4-BE49-F238E27FC236}">
                <a16:creationId xmlns:a16="http://schemas.microsoft.com/office/drawing/2014/main" id="{4F32F781-DEF8-984C-9195-DAAA7A1CFC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92474" y="3980039"/>
            <a:ext cx="469900" cy="469900"/>
          </a:xfrm>
          <a:prstGeom prst="rect">
            <a:avLst/>
          </a:prstGeom>
        </p:spPr>
      </p:pic>
      <p:pic>
        <p:nvPicPr>
          <p:cNvPr id="21" name="Graphic 20">
            <a:extLst>
              <a:ext uri="{FF2B5EF4-FFF2-40B4-BE49-F238E27FC236}">
                <a16:creationId xmlns:a16="http://schemas.microsoft.com/office/drawing/2014/main" id="{4D5FBDEA-73C4-0F4B-9BE8-29CAF7A736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28417" y="4849601"/>
            <a:ext cx="469900" cy="469900"/>
          </a:xfrm>
          <a:prstGeom prst="rect">
            <a:avLst/>
          </a:prstGeom>
        </p:spPr>
      </p:pic>
      <p:pic>
        <p:nvPicPr>
          <p:cNvPr id="23" name="Graphic 22">
            <a:extLst>
              <a:ext uri="{FF2B5EF4-FFF2-40B4-BE49-F238E27FC236}">
                <a16:creationId xmlns:a16="http://schemas.microsoft.com/office/drawing/2014/main" id="{2A3EA827-2B0F-8540-9F14-9B77A372FA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77559" y="5047683"/>
            <a:ext cx="469900" cy="469900"/>
          </a:xfrm>
          <a:prstGeom prst="rect">
            <a:avLst/>
          </a:prstGeom>
        </p:spPr>
      </p:pic>
      <p:sp>
        <p:nvSpPr>
          <p:cNvPr id="42" name="Text Placeholder 3">
            <a:extLst>
              <a:ext uri="{FF2B5EF4-FFF2-40B4-BE49-F238E27FC236}">
                <a16:creationId xmlns:a16="http://schemas.microsoft.com/office/drawing/2014/main" id="{C7CAD278-BCED-B545-8DA7-FE53643884B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5/5</a:t>
            </a:r>
          </a:p>
        </p:txBody>
      </p:sp>
      <p:cxnSp>
        <p:nvCxnSpPr>
          <p:cNvPr id="24" name="Straight Connector 23">
            <a:extLst>
              <a:ext uri="{FF2B5EF4-FFF2-40B4-BE49-F238E27FC236}">
                <a16:creationId xmlns:a16="http://schemas.microsoft.com/office/drawing/2014/main" id="{7CD82474-E9EA-6D4A-90D6-2F0C0B5A128B}"/>
              </a:ext>
            </a:extLst>
          </p:cNvPr>
          <p:cNvCxnSpPr>
            <a:cxnSpLocks/>
          </p:cNvCxnSpPr>
          <p:nvPr/>
        </p:nvCxnSpPr>
        <p:spPr>
          <a:xfrm>
            <a:off x="891157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A7B03A3-3DFC-C045-AF57-31D7D9BE7B02}"/>
              </a:ext>
            </a:extLst>
          </p:cNvPr>
          <p:cNvSpPr txBox="1"/>
          <p:nvPr/>
        </p:nvSpPr>
        <p:spPr>
          <a:xfrm>
            <a:off x="9056061" y="2005473"/>
            <a:ext cx="2301904" cy="307777"/>
          </a:xfrm>
          <a:prstGeom prst="rect">
            <a:avLst/>
          </a:prstGeom>
          <a:noFill/>
        </p:spPr>
        <p:txBody>
          <a:bodyPr wrap="square" rtlCol="0">
            <a:spAutoFit/>
          </a:bodyPr>
          <a:lstStyle/>
          <a:p>
            <a:pPr algn="ctr"/>
            <a:r>
              <a:rPr lang="en-US" sz="1400" dirty="0">
                <a:solidFill>
                  <a:schemeClr val="bg1"/>
                </a:solidFill>
              </a:rPr>
              <a:t>AWS Control Tower</a:t>
            </a:r>
          </a:p>
        </p:txBody>
      </p:sp>
      <p:sp>
        <p:nvSpPr>
          <p:cNvPr id="26" name="TextBox 25">
            <a:extLst>
              <a:ext uri="{FF2B5EF4-FFF2-40B4-BE49-F238E27FC236}">
                <a16:creationId xmlns:a16="http://schemas.microsoft.com/office/drawing/2014/main" id="{B942341F-1366-A242-AE79-D57CEEC7EDCB}"/>
              </a:ext>
            </a:extLst>
          </p:cNvPr>
          <p:cNvSpPr txBox="1"/>
          <p:nvPr/>
        </p:nvSpPr>
        <p:spPr>
          <a:xfrm>
            <a:off x="9056061" y="3340659"/>
            <a:ext cx="2301904" cy="307777"/>
          </a:xfrm>
          <a:prstGeom prst="rect">
            <a:avLst/>
          </a:prstGeom>
          <a:noFill/>
        </p:spPr>
        <p:txBody>
          <a:bodyPr wrap="square" rtlCol="0">
            <a:spAutoFit/>
          </a:bodyPr>
          <a:lstStyle/>
          <a:p>
            <a:pPr algn="ctr"/>
            <a:r>
              <a:rPr lang="en-US" sz="1400" dirty="0">
                <a:solidFill>
                  <a:schemeClr val="bg1"/>
                </a:solidFill>
              </a:rPr>
              <a:t>AWS Control Tower</a:t>
            </a:r>
          </a:p>
        </p:txBody>
      </p:sp>
      <p:pic>
        <p:nvPicPr>
          <p:cNvPr id="28" name="Graphic 27">
            <a:extLst>
              <a:ext uri="{FF2B5EF4-FFF2-40B4-BE49-F238E27FC236}">
                <a16:creationId xmlns:a16="http://schemas.microsoft.com/office/drawing/2014/main" id="{224DF58D-2CD3-F347-A734-70DC1893D36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51413" y="1281058"/>
            <a:ext cx="711200" cy="711200"/>
          </a:xfrm>
          <a:prstGeom prst="rect">
            <a:avLst/>
          </a:prstGeom>
        </p:spPr>
      </p:pic>
      <p:pic>
        <p:nvPicPr>
          <p:cNvPr id="5" name="Graphic 4">
            <a:extLst>
              <a:ext uri="{FF2B5EF4-FFF2-40B4-BE49-F238E27FC236}">
                <a16:creationId xmlns:a16="http://schemas.microsoft.com/office/drawing/2014/main" id="{6E087A06-EDC1-3540-BF93-109C6107FDD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51413" y="2512929"/>
            <a:ext cx="711200" cy="711200"/>
          </a:xfrm>
          <a:prstGeom prst="rect">
            <a:avLst/>
          </a:prstGeom>
        </p:spPr>
      </p:pic>
    </p:spTree>
    <p:extLst>
      <p:ext uri="{BB962C8B-B14F-4D97-AF65-F5344CB8AC3E}">
        <p14:creationId xmlns:p14="http://schemas.microsoft.com/office/powerpoint/2010/main" val="2629603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Media Services</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75</a:t>
            </a:fld>
            <a:endParaRPr lang="en-US" dirty="0"/>
          </a:p>
        </p:txBody>
      </p:sp>
      <p:pic>
        <p:nvPicPr>
          <p:cNvPr id="5" name="Graphic 4">
            <a:extLst>
              <a:ext uri="{FF2B5EF4-FFF2-40B4-BE49-F238E27FC236}">
                <a16:creationId xmlns:a16="http://schemas.microsoft.com/office/drawing/2014/main" id="{BB2E0385-5B41-9E4A-8CA3-ECBC5863D6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4592" y="2280621"/>
            <a:ext cx="952500" cy="952500"/>
          </a:xfrm>
          <a:prstGeom prst="rect">
            <a:avLst/>
          </a:prstGeom>
        </p:spPr>
      </p:pic>
      <p:pic>
        <p:nvPicPr>
          <p:cNvPr id="7" name="Graphic 6">
            <a:extLst>
              <a:ext uri="{FF2B5EF4-FFF2-40B4-BE49-F238E27FC236}">
                <a16:creationId xmlns:a16="http://schemas.microsoft.com/office/drawing/2014/main" id="{597D7EF4-CD55-314A-9CCF-16CD35C975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4592" y="3533698"/>
            <a:ext cx="952500" cy="952500"/>
          </a:xfrm>
          <a:prstGeom prst="rect">
            <a:avLst/>
          </a:prstGeom>
        </p:spPr>
      </p:pic>
    </p:spTree>
    <p:extLst>
      <p:ext uri="{BB962C8B-B14F-4D97-AF65-F5344CB8AC3E}">
        <p14:creationId xmlns:p14="http://schemas.microsoft.com/office/powerpoint/2010/main" val="10103740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76</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a16="http://schemas.microsoft.com/office/drawing/2014/main" id="{CD640887-C7AA-3C41-A57F-07A4BF81706B}"/>
              </a:ext>
            </a:extLst>
          </p:cNvPr>
          <p:cNvSpPr txBox="1"/>
          <p:nvPr/>
        </p:nvSpPr>
        <p:spPr>
          <a:xfrm>
            <a:off x="1873406" y="1821482"/>
            <a:ext cx="2301904" cy="523220"/>
          </a:xfrm>
          <a:prstGeom prst="rect">
            <a:avLst/>
          </a:prstGeom>
          <a:noFill/>
        </p:spPr>
        <p:txBody>
          <a:bodyPr wrap="square" rtlCol="0">
            <a:spAutoFit/>
          </a:bodyPr>
          <a:lstStyle/>
          <a:p>
            <a:pPr algn="ctr"/>
            <a:r>
              <a:rPr lang="en-US" sz="1400" dirty="0">
                <a:solidFill>
                  <a:schemeClr val="bg1"/>
                </a:solidFill>
              </a:rPr>
              <a:t>Amazon Elastic Transcoder</a:t>
            </a: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4215162" y="1821482"/>
            <a:ext cx="2301904" cy="523220"/>
          </a:xfrm>
          <a:prstGeom prst="rect">
            <a:avLst/>
          </a:prstGeom>
          <a:noFill/>
        </p:spPr>
        <p:txBody>
          <a:bodyPr wrap="square" rtlCol="0">
            <a:spAutoFit/>
          </a:bodyPr>
          <a:lstStyle/>
          <a:p>
            <a:pPr algn="ctr"/>
            <a:r>
              <a:rPr lang="en-US" sz="1400" dirty="0">
                <a:solidFill>
                  <a:schemeClr val="bg1"/>
                </a:solidFill>
              </a:rPr>
              <a:t>Amazon Kinesis Video Streams</a:t>
            </a:r>
          </a:p>
        </p:txBody>
      </p:sp>
      <p:sp>
        <p:nvSpPr>
          <p:cNvPr id="11" name="TextBox 10">
            <a:extLst>
              <a:ext uri="{FF2B5EF4-FFF2-40B4-BE49-F238E27FC236}">
                <a16:creationId xmlns:a16="http://schemas.microsoft.com/office/drawing/2014/main" id="{FDA19FC7-4C91-7B4D-AF89-C9369A94CD98}"/>
              </a:ext>
            </a:extLst>
          </p:cNvPr>
          <p:cNvSpPr txBox="1"/>
          <p:nvPr/>
        </p:nvSpPr>
        <p:spPr>
          <a:xfrm>
            <a:off x="6623825" y="1821482"/>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MediaConnect</a:t>
            </a:r>
            <a:endParaRPr lang="en-US" sz="1400" dirty="0">
              <a:solidFill>
                <a:schemeClr val="bg1"/>
              </a:solidFill>
            </a:endParaRPr>
          </a:p>
        </p:txBody>
      </p:sp>
      <p:sp>
        <p:nvSpPr>
          <p:cNvPr id="12" name="TextBox 11">
            <a:extLst>
              <a:ext uri="{FF2B5EF4-FFF2-40B4-BE49-F238E27FC236}">
                <a16:creationId xmlns:a16="http://schemas.microsoft.com/office/drawing/2014/main" id="{C5EF937E-F831-A94B-BB65-8F5026890BD9}"/>
              </a:ext>
            </a:extLst>
          </p:cNvPr>
          <p:cNvSpPr txBox="1"/>
          <p:nvPr/>
        </p:nvSpPr>
        <p:spPr>
          <a:xfrm>
            <a:off x="9043640" y="1821482"/>
            <a:ext cx="2301904" cy="523220"/>
          </a:xfrm>
          <a:prstGeom prst="rect">
            <a:avLst/>
          </a:prstGeom>
          <a:noFill/>
        </p:spPr>
        <p:txBody>
          <a:bodyPr wrap="square" rtlCol="0">
            <a:spAutoFit/>
          </a:bodyPr>
          <a:lstStyle/>
          <a:p>
            <a:pPr algn="ctr"/>
            <a:r>
              <a:rPr lang="en-US" sz="1400" dirty="0">
                <a:solidFill>
                  <a:schemeClr val="bg1"/>
                </a:solidFill>
              </a:rPr>
              <a:t>AWS Elemental </a:t>
            </a:r>
            <a:br>
              <a:rPr lang="en-US" sz="1400" dirty="0">
                <a:solidFill>
                  <a:schemeClr val="bg1"/>
                </a:solidFill>
              </a:rPr>
            </a:br>
            <a:r>
              <a:rPr lang="en-US" sz="1400" dirty="0" err="1">
                <a:solidFill>
                  <a:schemeClr val="bg1"/>
                </a:solidFill>
              </a:rPr>
              <a:t>MediaLive</a:t>
            </a:r>
            <a:endParaRPr lang="en-US" sz="1400" dirty="0">
              <a:solidFill>
                <a:schemeClr val="bg1"/>
              </a:solidFill>
            </a:endParaRPr>
          </a:p>
        </p:txBody>
      </p:sp>
      <p:sp>
        <p:nvSpPr>
          <p:cNvPr id="13" name="TextBox 12">
            <a:extLst>
              <a:ext uri="{FF2B5EF4-FFF2-40B4-BE49-F238E27FC236}">
                <a16:creationId xmlns:a16="http://schemas.microsoft.com/office/drawing/2014/main" id="{5694E00B-7B29-8F4A-981E-EF04666E3AB9}"/>
              </a:ext>
            </a:extLst>
          </p:cNvPr>
          <p:cNvSpPr txBox="1"/>
          <p:nvPr/>
        </p:nvSpPr>
        <p:spPr>
          <a:xfrm>
            <a:off x="1873406" y="3228532"/>
            <a:ext cx="2301904" cy="523220"/>
          </a:xfrm>
          <a:prstGeom prst="rect">
            <a:avLst/>
          </a:prstGeom>
          <a:noFill/>
        </p:spPr>
        <p:txBody>
          <a:bodyPr wrap="square" rtlCol="0">
            <a:spAutoFit/>
          </a:bodyPr>
          <a:lstStyle/>
          <a:p>
            <a:pPr algn="ctr"/>
            <a:r>
              <a:rPr lang="en-US" sz="1400" dirty="0">
                <a:solidFill>
                  <a:schemeClr val="bg1"/>
                </a:solidFill>
              </a:rPr>
              <a:t>Amazon Elastic Transcoder</a:t>
            </a:r>
          </a:p>
        </p:txBody>
      </p:sp>
      <p:sp>
        <p:nvSpPr>
          <p:cNvPr id="14" name="TextBox 13">
            <a:extLst>
              <a:ext uri="{FF2B5EF4-FFF2-40B4-BE49-F238E27FC236}">
                <a16:creationId xmlns:a16="http://schemas.microsoft.com/office/drawing/2014/main" id="{846DC725-33D9-454E-9E4D-0D9CCE885C9F}"/>
              </a:ext>
            </a:extLst>
          </p:cNvPr>
          <p:cNvSpPr txBox="1"/>
          <p:nvPr/>
        </p:nvSpPr>
        <p:spPr>
          <a:xfrm>
            <a:off x="4215162" y="3228532"/>
            <a:ext cx="2301904" cy="523220"/>
          </a:xfrm>
          <a:prstGeom prst="rect">
            <a:avLst/>
          </a:prstGeom>
          <a:noFill/>
        </p:spPr>
        <p:txBody>
          <a:bodyPr wrap="square" rtlCol="0">
            <a:spAutoFit/>
          </a:bodyPr>
          <a:lstStyle/>
          <a:p>
            <a:pPr algn="ctr"/>
            <a:r>
              <a:rPr lang="en-US" sz="1400" dirty="0">
                <a:solidFill>
                  <a:schemeClr val="bg1"/>
                </a:solidFill>
              </a:rPr>
              <a:t>Amazon Kinesis Video Streams</a:t>
            </a:r>
          </a:p>
        </p:txBody>
      </p:sp>
      <p:sp>
        <p:nvSpPr>
          <p:cNvPr id="15" name="TextBox 14">
            <a:extLst>
              <a:ext uri="{FF2B5EF4-FFF2-40B4-BE49-F238E27FC236}">
                <a16:creationId xmlns:a16="http://schemas.microsoft.com/office/drawing/2014/main" id="{23987B83-1845-3948-8D7C-827793A62370}"/>
              </a:ext>
            </a:extLst>
          </p:cNvPr>
          <p:cNvSpPr txBox="1"/>
          <p:nvPr/>
        </p:nvSpPr>
        <p:spPr>
          <a:xfrm>
            <a:off x="6623825" y="3228532"/>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MediaConnect</a:t>
            </a:r>
            <a:endParaRPr lang="en-US" sz="1400" dirty="0">
              <a:solidFill>
                <a:schemeClr val="bg1"/>
              </a:solidFill>
            </a:endParaRPr>
          </a:p>
        </p:txBody>
      </p:sp>
      <p:sp>
        <p:nvSpPr>
          <p:cNvPr id="16" name="TextBox 15">
            <a:extLst>
              <a:ext uri="{FF2B5EF4-FFF2-40B4-BE49-F238E27FC236}">
                <a16:creationId xmlns:a16="http://schemas.microsoft.com/office/drawing/2014/main" id="{B5273C3A-7315-9F43-B3D5-46F5D1810DA0}"/>
              </a:ext>
            </a:extLst>
          </p:cNvPr>
          <p:cNvSpPr txBox="1"/>
          <p:nvPr/>
        </p:nvSpPr>
        <p:spPr>
          <a:xfrm>
            <a:off x="9043640" y="3228532"/>
            <a:ext cx="2301904" cy="523220"/>
          </a:xfrm>
          <a:prstGeom prst="rect">
            <a:avLst/>
          </a:prstGeom>
          <a:noFill/>
        </p:spPr>
        <p:txBody>
          <a:bodyPr wrap="square" rtlCol="0">
            <a:spAutoFit/>
          </a:bodyPr>
          <a:lstStyle/>
          <a:p>
            <a:pPr algn="ctr"/>
            <a:r>
              <a:rPr lang="en-US" sz="1400" dirty="0">
                <a:solidFill>
                  <a:schemeClr val="bg1"/>
                </a:solidFill>
              </a:rPr>
              <a:t>AWS Elemental </a:t>
            </a:r>
            <a:br>
              <a:rPr lang="en-US" sz="1400" dirty="0">
                <a:solidFill>
                  <a:schemeClr val="bg1"/>
                </a:solidFill>
              </a:rPr>
            </a:br>
            <a:r>
              <a:rPr lang="en-US" sz="1400" dirty="0" err="1">
                <a:solidFill>
                  <a:schemeClr val="bg1"/>
                </a:solidFill>
              </a:rPr>
              <a:t>MediaLive</a:t>
            </a:r>
            <a:endParaRPr lang="en-US" sz="1400" dirty="0">
              <a:solidFill>
                <a:schemeClr val="bg1"/>
              </a:solidFill>
            </a:endParaRPr>
          </a:p>
        </p:txBody>
      </p:sp>
      <p:pic>
        <p:nvPicPr>
          <p:cNvPr id="53" name="Graphic 52">
            <a:extLst>
              <a:ext uri="{FF2B5EF4-FFF2-40B4-BE49-F238E27FC236}">
                <a16:creationId xmlns:a16="http://schemas.microsoft.com/office/drawing/2014/main" id="{D3F6FD94-D11C-9647-A0F5-B426D1C31C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099440"/>
            <a:ext cx="711200" cy="711200"/>
          </a:xfrm>
          <a:prstGeom prst="rect">
            <a:avLst/>
          </a:prstGeom>
        </p:spPr>
      </p:pic>
      <p:pic>
        <p:nvPicPr>
          <p:cNvPr id="55" name="Graphic 54">
            <a:extLst>
              <a:ext uri="{FF2B5EF4-FFF2-40B4-BE49-F238E27FC236}">
                <a16:creationId xmlns:a16="http://schemas.microsoft.com/office/drawing/2014/main" id="{E3DCC949-75E1-C34A-A7C4-9F3B6C2E9E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099440"/>
            <a:ext cx="711200" cy="711200"/>
          </a:xfrm>
          <a:prstGeom prst="rect">
            <a:avLst/>
          </a:prstGeom>
        </p:spPr>
      </p:pic>
      <p:pic>
        <p:nvPicPr>
          <p:cNvPr id="57" name="Graphic 56">
            <a:extLst>
              <a:ext uri="{FF2B5EF4-FFF2-40B4-BE49-F238E27FC236}">
                <a16:creationId xmlns:a16="http://schemas.microsoft.com/office/drawing/2014/main" id="{3F0D6EEC-C32F-804B-A75F-B37CC99577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9177" y="1099440"/>
            <a:ext cx="711200" cy="711200"/>
          </a:xfrm>
          <a:prstGeom prst="rect">
            <a:avLst/>
          </a:prstGeom>
        </p:spPr>
      </p:pic>
      <p:pic>
        <p:nvPicPr>
          <p:cNvPr id="61" name="Graphic 60">
            <a:extLst>
              <a:ext uri="{FF2B5EF4-FFF2-40B4-BE49-F238E27FC236}">
                <a16:creationId xmlns:a16="http://schemas.microsoft.com/office/drawing/2014/main" id="{6388A514-2F9B-5F41-A832-9607988D95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8992" y="1099440"/>
            <a:ext cx="711200" cy="711200"/>
          </a:xfrm>
          <a:prstGeom prst="rect">
            <a:avLst/>
          </a:prstGeom>
        </p:spPr>
      </p:pic>
      <p:pic>
        <p:nvPicPr>
          <p:cNvPr id="17" name="Graphic 16">
            <a:extLst>
              <a:ext uri="{FF2B5EF4-FFF2-40B4-BE49-F238E27FC236}">
                <a16:creationId xmlns:a16="http://schemas.microsoft.com/office/drawing/2014/main" id="{E194D3E2-8DF0-6343-81E5-A226857663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8758" y="2488630"/>
            <a:ext cx="711200" cy="711200"/>
          </a:xfrm>
          <a:prstGeom prst="rect">
            <a:avLst/>
          </a:prstGeom>
        </p:spPr>
      </p:pic>
      <p:pic>
        <p:nvPicPr>
          <p:cNvPr id="19" name="Graphic 18">
            <a:extLst>
              <a:ext uri="{FF2B5EF4-FFF2-40B4-BE49-F238E27FC236}">
                <a16:creationId xmlns:a16="http://schemas.microsoft.com/office/drawing/2014/main" id="{0C49393A-A14E-A64B-9D61-2A0B4BCDFD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9363" y="2503904"/>
            <a:ext cx="711200" cy="711200"/>
          </a:xfrm>
          <a:prstGeom prst="rect">
            <a:avLst/>
          </a:prstGeom>
        </p:spPr>
      </p:pic>
      <p:pic>
        <p:nvPicPr>
          <p:cNvPr id="21" name="Graphic 20">
            <a:extLst>
              <a:ext uri="{FF2B5EF4-FFF2-40B4-BE49-F238E27FC236}">
                <a16:creationId xmlns:a16="http://schemas.microsoft.com/office/drawing/2014/main" id="{39B31440-6506-BA4A-B99A-2998C86F59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19177" y="2503904"/>
            <a:ext cx="711200" cy="711200"/>
          </a:xfrm>
          <a:prstGeom prst="rect">
            <a:avLst/>
          </a:prstGeom>
        </p:spPr>
      </p:pic>
      <p:pic>
        <p:nvPicPr>
          <p:cNvPr id="25" name="Graphic 24">
            <a:extLst>
              <a:ext uri="{FF2B5EF4-FFF2-40B4-BE49-F238E27FC236}">
                <a16:creationId xmlns:a16="http://schemas.microsoft.com/office/drawing/2014/main" id="{4E4A9F0D-1544-3F44-9EE6-8B139C74A1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32596" y="2503904"/>
            <a:ext cx="711200" cy="711200"/>
          </a:xfrm>
          <a:prstGeom prst="rect">
            <a:avLst/>
          </a:prstGeom>
        </p:spPr>
      </p:pic>
    </p:spTree>
    <p:extLst>
      <p:ext uri="{BB962C8B-B14F-4D97-AF65-F5344CB8AC3E}">
        <p14:creationId xmlns:p14="http://schemas.microsoft.com/office/powerpoint/2010/main" val="4029054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77</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id="{CD640887-C7AA-3C41-A57F-07A4BF81706B}"/>
              </a:ext>
            </a:extLst>
          </p:cNvPr>
          <p:cNvSpPr txBox="1"/>
          <p:nvPr/>
        </p:nvSpPr>
        <p:spPr>
          <a:xfrm>
            <a:off x="4175311" y="1870826"/>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MediaPackage</a:t>
            </a:r>
            <a:endParaRPr lang="en-US" sz="1400" dirty="0">
              <a:solidFill>
                <a:schemeClr val="bg1"/>
              </a:solidFill>
            </a:endParaRP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6517067" y="1870826"/>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MediaStore</a:t>
            </a:r>
            <a:endParaRPr lang="en-US" sz="1400" dirty="0">
              <a:solidFill>
                <a:schemeClr val="bg1"/>
              </a:solidFill>
            </a:endParaRPr>
          </a:p>
        </p:txBody>
      </p:sp>
      <p:sp>
        <p:nvSpPr>
          <p:cNvPr id="11" name="TextBox 10">
            <a:extLst>
              <a:ext uri="{FF2B5EF4-FFF2-40B4-BE49-F238E27FC236}">
                <a16:creationId xmlns:a16="http://schemas.microsoft.com/office/drawing/2014/main" id="{FDA19FC7-4C91-7B4D-AF89-C9369A94CD98}"/>
              </a:ext>
            </a:extLst>
          </p:cNvPr>
          <p:cNvSpPr txBox="1"/>
          <p:nvPr/>
        </p:nvSpPr>
        <p:spPr>
          <a:xfrm>
            <a:off x="8981486" y="1870826"/>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MediaTailor</a:t>
            </a:r>
            <a:endParaRPr lang="en-US" sz="1400" dirty="0">
              <a:solidFill>
                <a:schemeClr val="bg1"/>
              </a:solidFill>
            </a:endParaRPr>
          </a:p>
        </p:txBody>
      </p:sp>
      <p:sp>
        <p:nvSpPr>
          <p:cNvPr id="13" name="TextBox 12">
            <a:extLst>
              <a:ext uri="{FF2B5EF4-FFF2-40B4-BE49-F238E27FC236}">
                <a16:creationId xmlns:a16="http://schemas.microsoft.com/office/drawing/2014/main" id="{02F8CF99-40F8-E94A-92C7-A51DBADCC2F5}"/>
              </a:ext>
            </a:extLst>
          </p:cNvPr>
          <p:cNvSpPr txBox="1"/>
          <p:nvPr/>
        </p:nvSpPr>
        <p:spPr>
          <a:xfrm>
            <a:off x="4175311" y="3206230"/>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MediaPackage</a:t>
            </a:r>
            <a:endParaRPr lang="en-US" sz="1400" dirty="0">
              <a:solidFill>
                <a:schemeClr val="bg1"/>
              </a:solidFill>
            </a:endParaRPr>
          </a:p>
        </p:txBody>
      </p:sp>
      <p:sp>
        <p:nvSpPr>
          <p:cNvPr id="14" name="TextBox 13">
            <a:extLst>
              <a:ext uri="{FF2B5EF4-FFF2-40B4-BE49-F238E27FC236}">
                <a16:creationId xmlns:a16="http://schemas.microsoft.com/office/drawing/2014/main" id="{293FFB2E-FFD6-B545-83E6-749C6D270F20}"/>
              </a:ext>
            </a:extLst>
          </p:cNvPr>
          <p:cNvSpPr txBox="1"/>
          <p:nvPr/>
        </p:nvSpPr>
        <p:spPr>
          <a:xfrm>
            <a:off x="6517067" y="3206230"/>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MediaStore</a:t>
            </a:r>
            <a:endParaRPr lang="en-US" sz="1400" dirty="0">
              <a:solidFill>
                <a:schemeClr val="bg1"/>
              </a:solidFill>
            </a:endParaRPr>
          </a:p>
        </p:txBody>
      </p:sp>
      <p:sp>
        <p:nvSpPr>
          <p:cNvPr id="15" name="TextBox 14">
            <a:extLst>
              <a:ext uri="{FF2B5EF4-FFF2-40B4-BE49-F238E27FC236}">
                <a16:creationId xmlns:a16="http://schemas.microsoft.com/office/drawing/2014/main" id="{80C43F03-9843-1043-87B7-E814ED522E21}"/>
              </a:ext>
            </a:extLst>
          </p:cNvPr>
          <p:cNvSpPr txBox="1"/>
          <p:nvPr/>
        </p:nvSpPr>
        <p:spPr>
          <a:xfrm>
            <a:off x="8981486" y="3206230"/>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MediaTailor</a:t>
            </a:r>
            <a:endParaRPr lang="en-US" sz="1400" dirty="0">
              <a:solidFill>
                <a:schemeClr val="bg1"/>
              </a:solidFill>
            </a:endParaRPr>
          </a:p>
        </p:txBody>
      </p:sp>
      <p:pic>
        <p:nvPicPr>
          <p:cNvPr id="17" name="Graphic 16">
            <a:extLst>
              <a:ext uri="{FF2B5EF4-FFF2-40B4-BE49-F238E27FC236}">
                <a16:creationId xmlns:a16="http://schemas.microsoft.com/office/drawing/2014/main" id="{DB2CF8ED-7FF6-D348-B543-E9D93BB0E5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6838" y="1143255"/>
            <a:ext cx="711200" cy="711200"/>
          </a:xfrm>
          <a:prstGeom prst="rect">
            <a:avLst/>
          </a:prstGeom>
        </p:spPr>
      </p:pic>
      <p:pic>
        <p:nvPicPr>
          <p:cNvPr id="29" name="Graphic 28">
            <a:extLst>
              <a:ext uri="{FF2B5EF4-FFF2-40B4-BE49-F238E27FC236}">
                <a16:creationId xmlns:a16="http://schemas.microsoft.com/office/drawing/2014/main" id="{56F94FF8-D45B-D34F-9831-C00C141B5E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663" y="1143255"/>
            <a:ext cx="711200" cy="711200"/>
          </a:xfrm>
          <a:prstGeom prst="rect">
            <a:avLst/>
          </a:prstGeom>
        </p:spPr>
      </p:pic>
      <p:pic>
        <p:nvPicPr>
          <p:cNvPr id="31" name="Graphic 30">
            <a:extLst>
              <a:ext uri="{FF2B5EF4-FFF2-40B4-BE49-F238E27FC236}">
                <a16:creationId xmlns:a16="http://schemas.microsoft.com/office/drawing/2014/main" id="{C3FA5B0B-85D5-B24F-931B-2DC86CADE6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2419" y="1143255"/>
            <a:ext cx="711200" cy="711200"/>
          </a:xfrm>
          <a:prstGeom prst="rect">
            <a:avLst/>
          </a:prstGeom>
        </p:spPr>
      </p:pic>
      <p:pic>
        <p:nvPicPr>
          <p:cNvPr id="33" name="Graphic 32">
            <a:extLst>
              <a:ext uri="{FF2B5EF4-FFF2-40B4-BE49-F238E27FC236}">
                <a16:creationId xmlns:a16="http://schemas.microsoft.com/office/drawing/2014/main" id="{23E3C807-0DFC-7548-A436-A42A87D1C0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7433" y="1143255"/>
            <a:ext cx="711200" cy="711200"/>
          </a:xfrm>
          <a:prstGeom prst="rect">
            <a:avLst/>
          </a:prstGeom>
        </p:spPr>
      </p:pic>
      <p:sp>
        <p:nvSpPr>
          <p:cNvPr id="34" name="TextBox 33">
            <a:extLst>
              <a:ext uri="{FF2B5EF4-FFF2-40B4-BE49-F238E27FC236}">
                <a16:creationId xmlns:a16="http://schemas.microsoft.com/office/drawing/2014/main" id="{1D58A6A3-F583-5544-9595-CFEED430D93E}"/>
              </a:ext>
            </a:extLst>
          </p:cNvPr>
          <p:cNvSpPr txBox="1"/>
          <p:nvPr/>
        </p:nvSpPr>
        <p:spPr>
          <a:xfrm>
            <a:off x="1922081" y="1870826"/>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MediaConvert</a:t>
            </a:r>
            <a:endParaRPr lang="en-US" sz="1400" dirty="0">
              <a:solidFill>
                <a:schemeClr val="bg1"/>
              </a:solidFill>
            </a:endParaRPr>
          </a:p>
        </p:txBody>
      </p:sp>
      <p:sp>
        <p:nvSpPr>
          <p:cNvPr id="35" name="TextBox 34">
            <a:extLst>
              <a:ext uri="{FF2B5EF4-FFF2-40B4-BE49-F238E27FC236}">
                <a16:creationId xmlns:a16="http://schemas.microsoft.com/office/drawing/2014/main" id="{BD2F6B3F-D8A5-D849-BA3C-3A6A9B6DD0F8}"/>
              </a:ext>
            </a:extLst>
          </p:cNvPr>
          <p:cNvSpPr txBox="1"/>
          <p:nvPr/>
        </p:nvSpPr>
        <p:spPr>
          <a:xfrm>
            <a:off x="1922081" y="3206230"/>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MediaConvert</a:t>
            </a:r>
            <a:endParaRPr lang="en-US" sz="1400" dirty="0">
              <a:solidFill>
                <a:schemeClr val="bg1"/>
              </a:solidFill>
            </a:endParaRPr>
          </a:p>
        </p:txBody>
      </p:sp>
      <p:pic>
        <p:nvPicPr>
          <p:cNvPr id="12" name="Graphic 11">
            <a:extLst>
              <a:ext uri="{FF2B5EF4-FFF2-40B4-BE49-F238E27FC236}">
                <a16:creationId xmlns:a16="http://schemas.microsoft.com/office/drawing/2014/main" id="{28748F75-A184-0D4A-96D5-58A26D0729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17724" y="2483540"/>
            <a:ext cx="711200" cy="711200"/>
          </a:xfrm>
          <a:prstGeom prst="rect">
            <a:avLst/>
          </a:prstGeom>
        </p:spPr>
      </p:pic>
      <p:pic>
        <p:nvPicPr>
          <p:cNvPr id="19" name="Graphic 18">
            <a:extLst>
              <a:ext uri="{FF2B5EF4-FFF2-40B4-BE49-F238E27FC236}">
                <a16:creationId xmlns:a16="http://schemas.microsoft.com/office/drawing/2014/main" id="{78F803A6-E20D-3A44-9937-4902DA2669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86972" y="2495030"/>
            <a:ext cx="711200" cy="711200"/>
          </a:xfrm>
          <a:prstGeom prst="rect">
            <a:avLst/>
          </a:prstGeom>
        </p:spPr>
      </p:pic>
      <p:pic>
        <p:nvPicPr>
          <p:cNvPr id="21" name="Graphic 20">
            <a:extLst>
              <a:ext uri="{FF2B5EF4-FFF2-40B4-BE49-F238E27FC236}">
                <a16:creationId xmlns:a16="http://schemas.microsoft.com/office/drawing/2014/main" id="{6F2CD380-5162-FA4D-8A0B-79502989E2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5488" y="2486853"/>
            <a:ext cx="711200" cy="711200"/>
          </a:xfrm>
          <a:prstGeom prst="rect">
            <a:avLst/>
          </a:prstGeom>
        </p:spPr>
      </p:pic>
      <p:pic>
        <p:nvPicPr>
          <p:cNvPr id="23" name="Graphic 22">
            <a:extLst>
              <a:ext uri="{FF2B5EF4-FFF2-40B4-BE49-F238E27FC236}">
                <a16:creationId xmlns:a16="http://schemas.microsoft.com/office/drawing/2014/main" id="{4F87A2F8-5346-ED4B-BDC8-3908DB8DBF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76838" y="2519328"/>
            <a:ext cx="711200" cy="711200"/>
          </a:xfrm>
          <a:prstGeom prst="rect">
            <a:avLst/>
          </a:prstGeom>
        </p:spPr>
      </p:pic>
    </p:spTree>
    <p:extLst>
      <p:ext uri="{BB962C8B-B14F-4D97-AF65-F5344CB8AC3E}">
        <p14:creationId xmlns:p14="http://schemas.microsoft.com/office/powerpoint/2010/main" val="12508497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Migration and Transfer</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78</a:t>
            </a:fld>
            <a:endParaRPr lang="en-US" dirty="0"/>
          </a:p>
        </p:txBody>
      </p:sp>
      <p:pic>
        <p:nvPicPr>
          <p:cNvPr id="7" name="Graphic 6">
            <a:extLst>
              <a:ext uri="{FF2B5EF4-FFF2-40B4-BE49-F238E27FC236}">
                <a16:creationId xmlns:a16="http://schemas.microsoft.com/office/drawing/2014/main" id="{5C332E96-56F5-AA44-8A8B-B43B9DAD7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2" y="2280621"/>
            <a:ext cx="952500" cy="952500"/>
          </a:xfrm>
          <a:prstGeom prst="rect">
            <a:avLst/>
          </a:prstGeom>
        </p:spPr>
      </p:pic>
      <p:pic>
        <p:nvPicPr>
          <p:cNvPr id="5" name="Graphic 4">
            <a:extLst>
              <a:ext uri="{FF2B5EF4-FFF2-40B4-BE49-F238E27FC236}">
                <a16:creationId xmlns:a16="http://schemas.microsoft.com/office/drawing/2014/main" id="{24EAB1AF-71C7-5A40-913C-C9E557FCEE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3560202"/>
            <a:ext cx="952500" cy="952500"/>
          </a:xfrm>
          <a:prstGeom prst="rect">
            <a:avLst/>
          </a:prstGeom>
        </p:spPr>
      </p:pic>
    </p:spTree>
    <p:extLst>
      <p:ext uri="{BB962C8B-B14F-4D97-AF65-F5344CB8AC3E}">
        <p14:creationId xmlns:p14="http://schemas.microsoft.com/office/powerpoint/2010/main" val="4183849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79</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a:xfrm>
            <a:off x="202294" y="390334"/>
            <a:ext cx="6532780" cy="559397"/>
          </a:xfrm>
        </p:spPr>
        <p:txBody>
          <a:bodyPr/>
          <a:lstStyle/>
          <a:p>
            <a:r>
              <a:rPr lang="en-US" dirty="0"/>
              <a:t>Migration and Transfer</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58677"/>
            <a:ext cx="2301904" cy="523220"/>
          </a:xfrm>
          <a:prstGeom prst="rect">
            <a:avLst/>
          </a:prstGeom>
          <a:noFill/>
        </p:spPr>
        <p:txBody>
          <a:bodyPr wrap="square" rtlCol="0">
            <a:spAutoFit/>
          </a:bodyPr>
          <a:lstStyle/>
          <a:p>
            <a:pPr algn="ctr"/>
            <a:r>
              <a:rPr lang="en-US" sz="1400" dirty="0">
                <a:solidFill>
                  <a:schemeClr val="bg1"/>
                </a:solidFill>
              </a:rPr>
              <a:t>AWS Application Discovery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ADFED4-4673-8A40-9CB6-CE7C8544DF6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A88E44-1933-404D-821B-02BEFA29525D}"/>
              </a:ext>
            </a:extLst>
          </p:cNvPr>
          <p:cNvSpPr txBox="1"/>
          <p:nvPr/>
        </p:nvSpPr>
        <p:spPr>
          <a:xfrm>
            <a:off x="4215162" y="1858677"/>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sp>
        <p:nvSpPr>
          <p:cNvPr id="11" name="TextBox 10">
            <a:extLst>
              <a:ext uri="{FF2B5EF4-FFF2-40B4-BE49-F238E27FC236}">
                <a16:creationId xmlns:a16="http://schemas.microsoft.com/office/drawing/2014/main" id="{4B02052B-1476-4644-B844-622DC698673B}"/>
              </a:ext>
            </a:extLst>
          </p:cNvPr>
          <p:cNvSpPr txBox="1"/>
          <p:nvPr/>
        </p:nvSpPr>
        <p:spPr>
          <a:xfrm>
            <a:off x="6623825" y="185867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DataSync</a:t>
            </a:r>
            <a:r>
              <a:rPr lang="en-US" sz="1400" dirty="0">
                <a:solidFill>
                  <a:schemeClr val="bg1"/>
                </a:solidFill>
              </a:rPr>
              <a:t> </a:t>
            </a:r>
          </a:p>
        </p:txBody>
      </p:sp>
      <p:sp>
        <p:nvSpPr>
          <p:cNvPr id="12" name="TextBox 11">
            <a:extLst>
              <a:ext uri="{FF2B5EF4-FFF2-40B4-BE49-F238E27FC236}">
                <a16:creationId xmlns:a16="http://schemas.microsoft.com/office/drawing/2014/main" id="{C8BE41FE-8CB0-D342-9D10-E9BF89A1D376}"/>
              </a:ext>
            </a:extLst>
          </p:cNvPr>
          <p:cNvSpPr txBox="1"/>
          <p:nvPr/>
        </p:nvSpPr>
        <p:spPr>
          <a:xfrm>
            <a:off x="9043640" y="1858677"/>
            <a:ext cx="2301904" cy="307777"/>
          </a:xfrm>
          <a:prstGeom prst="rect">
            <a:avLst/>
          </a:prstGeom>
          <a:noFill/>
        </p:spPr>
        <p:txBody>
          <a:bodyPr wrap="square" rtlCol="0">
            <a:spAutoFit/>
          </a:bodyPr>
          <a:lstStyle/>
          <a:p>
            <a:pPr algn="ctr"/>
            <a:r>
              <a:rPr lang="en-US" sz="1400" dirty="0">
                <a:solidFill>
                  <a:schemeClr val="bg1"/>
                </a:solidFill>
              </a:rPr>
              <a:t>AWS Migration Hub</a:t>
            </a:r>
          </a:p>
        </p:txBody>
      </p:sp>
      <p:sp>
        <p:nvSpPr>
          <p:cNvPr id="13" name="TextBox 12">
            <a:extLst>
              <a:ext uri="{FF2B5EF4-FFF2-40B4-BE49-F238E27FC236}">
                <a16:creationId xmlns:a16="http://schemas.microsoft.com/office/drawing/2014/main" id="{6EEB56C9-F55B-0643-BEE0-4578E3AD2ED5}"/>
              </a:ext>
            </a:extLst>
          </p:cNvPr>
          <p:cNvSpPr txBox="1"/>
          <p:nvPr/>
        </p:nvSpPr>
        <p:spPr>
          <a:xfrm>
            <a:off x="1873406" y="3206230"/>
            <a:ext cx="2301904" cy="523220"/>
          </a:xfrm>
          <a:prstGeom prst="rect">
            <a:avLst/>
          </a:prstGeom>
          <a:noFill/>
        </p:spPr>
        <p:txBody>
          <a:bodyPr wrap="square" rtlCol="0">
            <a:spAutoFit/>
          </a:bodyPr>
          <a:lstStyle/>
          <a:p>
            <a:pPr algn="ctr"/>
            <a:r>
              <a:rPr lang="en-US" sz="1400" dirty="0">
                <a:solidFill>
                  <a:schemeClr val="bg1"/>
                </a:solidFill>
              </a:rPr>
              <a:t>AWS Application Discovery Service</a:t>
            </a:r>
          </a:p>
        </p:txBody>
      </p:sp>
      <p:sp>
        <p:nvSpPr>
          <p:cNvPr id="14" name="TextBox 13">
            <a:extLst>
              <a:ext uri="{FF2B5EF4-FFF2-40B4-BE49-F238E27FC236}">
                <a16:creationId xmlns:a16="http://schemas.microsoft.com/office/drawing/2014/main" id="{0F2CCEFF-73FE-7E41-9533-92988BE8B26D}"/>
              </a:ext>
            </a:extLst>
          </p:cNvPr>
          <p:cNvSpPr txBox="1"/>
          <p:nvPr/>
        </p:nvSpPr>
        <p:spPr>
          <a:xfrm>
            <a:off x="4215162" y="3206230"/>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sp>
        <p:nvSpPr>
          <p:cNvPr id="15" name="TextBox 14">
            <a:extLst>
              <a:ext uri="{FF2B5EF4-FFF2-40B4-BE49-F238E27FC236}">
                <a16:creationId xmlns:a16="http://schemas.microsoft.com/office/drawing/2014/main" id="{51C41C7F-DA9A-C641-9D18-2FC11DC2C7DB}"/>
              </a:ext>
            </a:extLst>
          </p:cNvPr>
          <p:cNvSpPr txBox="1"/>
          <p:nvPr/>
        </p:nvSpPr>
        <p:spPr>
          <a:xfrm>
            <a:off x="6623825" y="320623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DataSync</a:t>
            </a:r>
            <a:r>
              <a:rPr lang="en-US" sz="1400" dirty="0">
                <a:solidFill>
                  <a:schemeClr val="bg1"/>
                </a:solidFill>
              </a:rPr>
              <a:t> </a:t>
            </a:r>
          </a:p>
        </p:txBody>
      </p:sp>
      <p:sp>
        <p:nvSpPr>
          <p:cNvPr id="16" name="TextBox 15">
            <a:extLst>
              <a:ext uri="{FF2B5EF4-FFF2-40B4-BE49-F238E27FC236}">
                <a16:creationId xmlns:a16="http://schemas.microsoft.com/office/drawing/2014/main" id="{1575594D-904F-DE4C-AD5E-3599F1BBBA1D}"/>
              </a:ext>
            </a:extLst>
          </p:cNvPr>
          <p:cNvSpPr txBox="1"/>
          <p:nvPr/>
        </p:nvSpPr>
        <p:spPr>
          <a:xfrm>
            <a:off x="9043640" y="3206230"/>
            <a:ext cx="2301904" cy="307777"/>
          </a:xfrm>
          <a:prstGeom prst="rect">
            <a:avLst/>
          </a:prstGeom>
          <a:noFill/>
        </p:spPr>
        <p:txBody>
          <a:bodyPr wrap="square" rtlCol="0">
            <a:spAutoFit/>
          </a:bodyPr>
          <a:lstStyle/>
          <a:p>
            <a:pPr algn="ctr"/>
            <a:r>
              <a:rPr lang="en-US" sz="1400" dirty="0">
                <a:solidFill>
                  <a:schemeClr val="bg1"/>
                </a:solidFill>
              </a:rPr>
              <a:t>AWS Migration Hub</a:t>
            </a:r>
          </a:p>
        </p:txBody>
      </p:sp>
      <p:pic>
        <p:nvPicPr>
          <p:cNvPr id="45" name="Graphic 44">
            <a:extLst>
              <a:ext uri="{FF2B5EF4-FFF2-40B4-BE49-F238E27FC236}">
                <a16:creationId xmlns:a16="http://schemas.microsoft.com/office/drawing/2014/main" id="{83167A38-1B9D-144A-A146-A017F5569E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18902"/>
            <a:ext cx="711200" cy="711200"/>
          </a:xfrm>
          <a:prstGeom prst="rect">
            <a:avLst/>
          </a:prstGeom>
        </p:spPr>
      </p:pic>
      <p:pic>
        <p:nvPicPr>
          <p:cNvPr id="47" name="Graphic 46">
            <a:extLst>
              <a:ext uri="{FF2B5EF4-FFF2-40B4-BE49-F238E27FC236}">
                <a16:creationId xmlns:a16="http://schemas.microsoft.com/office/drawing/2014/main" id="{CC6CD197-77FC-3843-ADC9-CBEB130EE8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118902"/>
            <a:ext cx="711200" cy="711200"/>
          </a:xfrm>
          <a:prstGeom prst="rect">
            <a:avLst/>
          </a:prstGeom>
        </p:spPr>
      </p:pic>
      <p:pic>
        <p:nvPicPr>
          <p:cNvPr id="49" name="Graphic 48">
            <a:extLst>
              <a:ext uri="{FF2B5EF4-FFF2-40B4-BE49-F238E27FC236}">
                <a16:creationId xmlns:a16="http://schemas.microsoft.com/office/drawing/2014/main" id="{B92C02C4-AD46-BD46-B3A9-359CE49D12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9177" y="1118902"/>
            <a:ext cx="711200" cy="711200"/>
          </a:xfrm>
          <a:prstGeom prst="rect">
            <a:avLst/>
          </a:prstGeom>
        </p:spPr>
      </p:pic>
      <p:pic>
        <p:nvPicPr>
          <p:cNvPr id="51" name="Graphic 50">
            <a:extLst>
              <a:ext uri="{FF2B5EF4-FFF2-40B4-BE49-F238E27FC236}">
                <a16:creationId xmlns:a16="http://schemas.microsoft.com/office/drawing/2014/main" id="{F47CFBE9-5944-8646-A498-7DF12FE70D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8992" y="1118902"/>
            <a:ext cx="711200" cy="711200"/>
          </a:xfrm>
          <a:prstGeom prst="rect">
            <a:avLst/>
          </a:prstGeom>
        </p:spPr>
      </p:pic>
      <p:pic>
        <p:nvPicPr>
          <p:cNvPr id="17" name="Graphic 16">
            <a:extLst>
              <a:ext uri="{FF2B5EF4-FFF2-40B4-BE49-F238E27FC236}">
                <a16:creationId xmlns:a16="http://schemas.microsoft.com/office/drawing/2014/main" id="{C623D1C9-DE62-B948-AF2D-A1073D56CF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9759" y="2477548"/>
            <a:ext cx="711200" cy="711200"/>
          </a:xfrm>
          <a:prstGeom prst="rect">
            <a:avLst/>
          </a:prstGeom>
        </p:spPr>
      </p:pic>
      <p:pic>
        <p:nvPicPr>
          <p:cNvPr id="19" name="Graphic 18">
            <a:extLst>
              <a:ext uri="{FF2B5EF4-FFF2-40B4-BE49-F238E27FC236}">
                <a16:creationId xmlns:a16="http://schemas.microsoft.com/office/drawing/2014/main" id="{6D5D8F63-ADA4-A549-879B-9B4668498B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4573" y="2521605"/>
            <a:ext cx="711200" cy="711200"/>
          </a:xfrm>
          <a:prstGeom prst="rect">
            <a:avLst/>
          </a:prstGeom>
        </p:spPr>
      </p:pic>
      <p:pic>
        <p:nvPicPr>
          <p:cNvPr id="21" name="Graphic 20">
            <a:extLst>
              <a:ext uri="{FF2B5EF4-FFF2-40B4-BE49-F238E27FC236}">
                <a16:creationId xmlns:a16="http://schemas.microsoft.com/office/drawing/2014/main" id="{9216FB46-4655-3B4D-92A9-FEE37494E0D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12781" y="2474874"/>
            <a:ext cx="711200" cy="711200"/>
          </a:xfrm>
          <a:prstGeom prst="rect">
            <a:avLst/>
          </a:prstGeom>
        </p:spPr>
      </p:pic>
      <p:pic>
        <p:nvPicPr>
          <p:cNvPr id="23" name="Graphic 22">
            <a:extLst>
              <a:ext uri="{FF2B5EF4-FFF2-40B4-BE49-F238E27FC236}">
                <a16:creationId xmlns:a16="http://schemas.microsoft.com/office/drawing/2014/main" id="{AA61D33F-224A-EE47-8C94-2E39CBADB4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80600" y="2454304"/>
            <a:ext cx="711200" cy="711200"/>
          </a:xfrm>
          <a:prstGeom prst="rect">
            <a:avLst/>
          </a:prstGeom>
        </p:spPr>
      </p:pic>
      <p:sp>
        <p:nvSpPr>
          <p:cNvPr id="32" name="Text Placeholder 3">
            <a:extLst>
              <a:ext uri="{FF2B5EF4-FFF2-40B4-BE49-F238E27FC236}">
                <a16:creationId xmlns:a16="http://schemas.microsoft.com/office/drawing/2014/main" id="{D8BC123E-0DD5-4F4F-814F-D074D0BF4B0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1/3</a:t>
            </a:r>
          </a:p>
        </p:txBody>
      </p:sp>
      <p:sp>
        <p:nvSpPr>
          <p:cNvPr id="24" name="TextBox 23">
            <a:extLst>
              <a:ext uri="{FF2B5EF4-FFF2-40B4-BE49-F238E27FC236}">
                <a16:creationId xmlns:a16="http://schemas.microsoft.com/office/drawing/2014/main" id="{81799222-3232-E44F-9570-81F809CAFCF6}"/>
              </a:ext>
            </a:extLst>
          </p:cNvPr>
          <p:cNvSpPr txBox="1"/>
          <p:nvPr/>
        </p:nvSpPr>
        <p:spPr>
          <a:xfrm>
            <a:off x="7100540" y="4553783"/>
            <a:ext cx="1335682" cy="307777"/>
          </a:xfrm>
          <a:prstGeom prst="rect">
            <a:avLst/>
          </a:prstGeom>
          <a:noFill/>
        </p:spPr>
        <p:txBody>
          <a:bodyPr wrap="square" rtlCol="0">
            <a:spAutoFit/>
          </a:bodyPr>
          <a:lstStyle/>
          <a:p>
            <a:pPr algn="ctr"/>
            <a:r>
              <a:rPr lang="en-US" sz="1400" dirty="0">
                <a:solidFill>
                  <a:schemeClr val="bg1"/>
                </a:solidFill>
              </a:rPr>
              <a:t>Agent</a:t>
            </a:r>
          </a:p>
        </p:txBody>
      </p:sp>
      <p:pic>
        <p:nvPicPr>
          <p:cNvPr id="5" name="Graphic 4">
            <a:extLst>
              <a:ext uri="{FF2B5EF4-FFF2-40B4-BE49-F238E27FC236}">
                <a16:creationId xmlns:a16="http://schemas.microsoft.com/office/drawing/2014/main" id="{3F34C994-89E5-7345-9DB4-01E213D7A21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33431" y="3990900"/>
            <a:ext cx="469900" cy="469900"/>
          </a:xfrm>
          <a:prstGeom prst="rect">
            <a:avLst/>
          </a:prstGeom>
        </p:spPr>
      </p:pic>
    </p:spTree>
    <p:extLst>
      <p:ext uri="{BB962C8B-B14F-4D97-AF65-F5344CB8AC3E}">
        <p14:creationId xmlns:p14="http://schemas.microsoft.com/office/powerpoint/2010/main" val="2622594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70D3-541D-4348-81E1-5980DD598F9F}"/>
              </a:ext>
            </a:extLst>
          </p:cNvPr>
          <p:cNvSpPr>
            <a:spLocks noGrp="1"/>
          </p:cNvSpPr>
          <p:nvPr>
            <p:ph type="title"/>
          </p:nvPr>
        </p:nvSpPr>
        <p:spPr/>
        <p:txBody>
          <a:bodyPr/>
          <a:lstStyle/>
          <a:p>
            <a:r>
              <a:rPr lang="en-US" dirty="0"/>
              <a:t>System elements</a:t>
            </a:r>
          </a:p>
        </p:txBody>
      </p:sp>
      <p:sp>
        <p:nvSpPr>
          <p:cNvPr id="4" name="Slide Number Placeholder 3">
            <a:extLst>
              <a:ext uri="{FF2B5EF4-FFF2-40B4-BE49-F238E27FC236}">
                <a16:creationId xmlns:a16="http://schemas.microsoft.com/office/drawing/2014/main" id="{3E2BD2B5-28C7-E24F-925C-656D648BBA04}"/>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8</a:t>
            </a:fld>
            <a:endParaRPr lang="en-US" dirty="0"/>
          </a:p>
        </p:txBody>
      </p:sp>
      <p:grpSp>
        <p:nvGrpSpPr>
          <p:cNvPr id="19" name="Group 18">
            <a:extLst>
              <a:ext uri="{FF2B5EF4-FFF2-40B4-BE49-F238E27FC236}">
                <a16:creationId xmlns:a16="http://schemas.microsoft.com/office/drawing/2014/main" id="{87622FC3-A25D-D348-A8A8-A5ADBEA8EEB2}"/>
              </a:ext>
            </a:extLst>
          </p:cNvPr>
          <p:cNvGrpSpPr/>
          <p:nvPr/>
        </p:nvGrpSpPr>
        <p:grpSpPr>
          <a:xfrm>
            <a:off x="904032" y="2574905"/>
            <a:ext cx="2570206" cy="837840"/>
            <a:chOff x="266700" y="2496065"/>
            <a:chExt cx="2570206" cy="837840"/>
          </a:xfrm>
        </p:grpSpPr>
        <p:sp>
          <p:nvSpPr>
            <p:cNvPr id="5" name="TextBox 4">
              <a:extLst>
                <a:ext uri="{FF2B5EF4-FFF2-40B4-BE49-F238E27FC236}">
                  <a16:creationId xmlns:a16="http://schemas.microsoft.com/office/drawing/2014/main" id="{F3037C03-7B6C-4B42-99A7-D6AFA293900F}"/>
                </a:ext>
              </a:extLst>
            </p:cNvPr>
            <p:cNvSpPr txBox="1"/>
            <p:nvPr/>
          </p:nvSpPr>
          <p:spPr>
            <a:xfrm>
              <a:off x="266700" y="2496065"/>
              <a:ext cx="2570206" cy="338554"/>
            </a:xfrm>
            <a:prstGeom prst="rect">
              <a:avLst/>
            </a:prstGeom>
            <a:noFill/>
          </p:spPr>
          <p:txBody>
            <a:bodyPr wrap="square" rtlCol="0">
              <a:spAutoFit/>
            </a:bodyPr>
            <a:lstStyle/>
            <a:p>
              <a:pPr algn="ctr"/>
              <a:r>
                <a:rPr lang="en-US" sz="1600" b="1" dirty="0">
                  <a:solidFill>
                    <a:schemeClr val="bg1"/>
                  </a:solidFill>
                </a:rPr>
                <a:t>Groups</a:t>
              </a:r>
            </a:p>
          </p:txBody>
        </p:sp>
        <p:sp>
          <p:nvSpPr>
            <p:cNvPr id="6" name="TextBox 5">
              <a:extLst>
                <a:ext uri="{FF2B5EF4-FFF2-40B4-BE49-F238E27FC236}">
                  <a16:creationId xmlns:a16="http://schemas.microsoft.com/office/drawing/2014/main" id="{808B1BC2-4115-944F-9E3A-A6D696F671FF}"/>
                </a:ext>
              </a:extLst>
            </p:cNvPr>
            <p:cNvSpPr txBox="1"/>
            <p:nvPr/>
          </p:nvSpPr>
          <p:spPr>
            <a:xfrm>
              <a:off x="266700" y="2810685"/>
              <a:ext cx="2570206" cy="523220"/>
            </a:xfrm>
            <a:prstGeom prst="rect">
              <a:avLst/>
            </a:prstGeom>
            <a:noFill/>
          </p:spPr>
          <p:txBody>
            <a:bodyPr wrap="square" rtlCol="0">
              <a:spAutoFit/>
            </a:bodyPr>
            <a:lstStyle/>
            <a:p>
              <a:pPr algn="ctr"/>
              <a:r>
                <a:rPr lang="en-US" sz="1400" dirty="0">
                  <a:solidFill>
                    <a:schemeClr val="bg1"/>
                  </a:solidFill>
                </a:rPr>
                <a:t>Show the connection between multiple products or resources</a:t>
              </a:r>
            </a:p>
          </p:txBody>
        </p:sp>
      </p:grpSp>
      <p:grpSp>
        <p:nvGrpSpPr>
          <p:cNvPr id="20" name="Group 19">
            <a:extLst>
              <a:ext uri="{FF2B5EF4-FFF2-40B4-BE49-F238E27FC236}">
                <a16:creationId xmlns:a16="http://schemas.microsoft.com/office/drawing/2014/main" id="{E2F0B4BF-16C4-0C45-B3C9-EB10056BD7DA}"/>
              </a:ext>
            </a:extLst>
          </p:cNvPr>
          <p:cNvGrpSpPr/>
          <p:nvPr/>
        </p:nvGrpSpPr>
        <p:grpSpPr>
          <a:xfrm>
            <a:off x="4741754" y="2574905"/>
            <a:ext cx="2570206" cy="1070869"/>
            <a:chOff x="2388458" y="2503264"/>
            <a:chExt cx="2570206" cy="1070869"/>
          </a:xfrm>
        </p:grpSpPr>
        <p:sp>
          <p:nvSpPr>
            <p:cNvPr id="7" name="TextBox 6">
              <a:extLst>
                <a:ext uri="{FF2B5EF4-FFF2-40B4-BE49-F238E27FC236}">
                  <a16:creationId xmlns:a16="http://schemas.microsoft.com/office/drawing/2014/main" id="{A4009F99-97C9-0B4A-888C-3EEAE6617B8D}"/>
                </a:ext>
              </a:extLst>
            </p:cNvPr>
            <p:cNvSpPr txBox="1"/>
            <p:nvPr/>
          </p:nvSpPr>
          <p:spPr>
            <a:xfrm>
              <a:off x="2388458" y="2503264"/>
              <a:ext cx="2570206" cy="338554"/>
            </a:xfrm>
            <a:prstGeom prst="rect">
              <a:avLst/>
            </a:prstGeom>
            <a:noFill/>
          </p:spPr>
          <p:txBody>
            <a:bodyPr wrap="square" rtlCol="0">
              <a:spAutoFit/>
            </a:bodyPr>
            <a:lstStyle/>
            <a:p>
              <a:pPr algn="ctr"/>
              <a:r>
                <a:rPr lang="en-US" sz="1600" b="1" dirty="0">
                  <a:solidFill>
                    <a:schemeClr val="bg1"/>
                  </a:solidFill>
                </a:rPr>
                <a:t>Arrows</a:t>
              </a:r>
            </a:p>
          </p:txBody>
        </p:sp>
        <p:sp>
          <p:nvSpPr>
            <p:cNvPr id="8" name="TextBox 7">
              <a:extLst>
                <a:ext uri="{FF2B5EF4-FFF2-40B4-BE49-F238E27FC236}">
                  <a16:creationId xmlns:a16="http://schemas.microsoft.com/office/drawing/2014/main" id="{F36BE249-771C-4A45-834B-3A76181431F9}"/>
                </a:ext>
              </a:extLst>
            </p:cNvPr>
            <p:cNvSpPr txBox="1"/>
            <p:nvPr/>
          </p:nvSpPr>
          <p:spPr>
            <a:xfrm>
              <a:off x="2388458" y="2835469"/>
              <a:ext cx="2570206" cy="738664"/>
            </a:xfrm>
            <a:prstGeom prst="rect">
              <a:avLst/>
            </a:prstGeom>
            <a:noFill/>
          </p:spPr>
          <p:txBody>
            <a:bodyPr wrap="square" rtlCol="0">
              <a:spAutoFit/>
            </a:bodyPr>
            <a:lstStyle/>
            <a:p>
              <a:pPr algn="ctr"/>
              <a:r>
                <a:rPr lang="en-US" sz="1400" dirty="0">
                  <a:solidFill>
                    <a:schemeClr val="bg1"/>
                  </a:solidFill>
                </a:rPr>
                <a:t>Describe a flow of information or connect different parts of a diagram</a:t>
              </a:r>
            </a:p>
          </p:txBody>
        </p:sp>
      </p:grpSp>
      <p:grpSp>
        <p:nvGrpSpPr>
          <p:cNvPr id="21" name="Group 20">
            <a:extLst>
              <a:ext uri="{FF2B5EF4-FFF2-40B4-BE49-F238E27FC236}">
                <a16:creationId xmlns:a16="http://schemas.microsoft.com/office/drawing/2014/main" id="{86E04CD3-82BD-F84A-A0EC-0FF1FE50245A}"/>
              </a:ext>
            </a:extLst>
          </p:cNvPr>
          <p:cNvGrpSpPr/>
          <p:nvPr/>
        </p:nvGrpSpPr>
        <p:grpSpPr>
          <a:xfrm>
            <a:off x="6535057" y="5026051"/>
            <a:ext cx="2571751" cy="882754"/>
            <a:chOff x="7933552" y="2493632"/>
            <a:chExt cx="2571751" cy="882754"/>
          </a:xfrm>
        </p:grpSpPr>
        <p:sp>
          <p:nvSpPr>
            <p:cNvPr id="9" name="TextBox 8">
              <a:extLst>
                <a:ext uri="{FF2B5EF4-FFF2-40B4-BE49-F238E27FC236}">
                  <a16:creationId xmlns:a16="http://schemas.microsoft.com/office/drawing/2014/main" id="{0BA52BB7-58CA-AF4F-944E-C65664F4D778}"/>
                </a:ext>
              </a:extLst>
            </p:cNvPr>
            <p:cNvSpPr txBox="1"/>
            <p:nvPr/>
          </p:nvSpPr>
          <p:spPr>
            <a:xfrm>
              <a:off x="7933552" y="2493632"/>
              <a:ext cx="2570206" cy="338554"/>
            </a:xfrm>
            <a:prstGeom prst="rect">
              <a:avLst/>
            </a:prstGeom>
            <a:noFill/>
          </p:spPr>
          <p:txBody>
            <a:bodyPr wrap="square" rtlCol="0">
              <a:spAutoFit/>
            </a:bodyPr>
            <a:lstStyle/>
            <a:p>
              <a:pPr algn="ctr"/>
              <a:r>
                <a:rPr lang="en-US" sz="1600" b="1" dirty="0">
                  <a:solidFill>
                    <a:schemeClr val="bg1"/>
                  </a:solidFill>
                </a:rPr>
                <a:t>General resource icons</a:t>
              </a:r>
            </a:p>
          </p:txBody>
        </p:sp>
        <p:sp>
          <p:nvSpPr>
            <p:cNvPr id="10" name="TextBox 9">
              <a:extLst>
                <a:ext uri="{FF2B5EF4-FFF2-40B4-BE49-F238E27FC236}">
                  <a16:creationId xmlns:a16="http://schemas.microsoft.com/office/drawing/2014/main" id="{93FB016D-254C-B541-97C8-26147BDFCFE4}"/>
                </a:ext>
              </a:extLst>
            </p:cNvPr>
            <p:cNvSpPr txBox="1"/>
            <p:nvPr/>
          </p:nvSpPr>
          <p:spPr>
            <a:xfrm>
              <a:off x="7935097" y="2853166"/>
              <a:ext cx="2570206" cy="523220"/>
            </a:xfrm>
            <a:prstGeom prst="rect">
              <a:avLst/>
            </a:prstGeom>
            <a:noFill/>
          </p:spPr>
          <p:txBody>
            <a:bodyPr wrap="square" rtlCol="0">
              <a:spAutoFit/>
            </a:bodyPr>
            <a:lstStyle/>
            <a:p>
              <a:pPr algn="ctr"/>
              <a:r>
                <a:rPr lang="en-US" sz="1400" dirty="0">
                  <a:solidFill>
                    <a:schemeClr val="bg1"/>
                  </a:solidFill>
                </a:rPr>
                <a:t>Apply to multiple products or categories</a:t>
              </a:r>
            </a:p>
          </p:txBody>
        </p:sp>
      </p:grpSp>
      <p:grpSp>
        <p:nvGrpSpPr>
          <p:cNvPr id="23" name="Group 22">
            <a:extLst>
              <a:ext uri="{FF2B5EF4-FFF2-40B4-BE49-F238E27FC236}">
                <a16:creationId xmlns:a16="http://schemas.microsoft.com/office/drawing/2014/main" id="{10F93199-98A8-3F44-AE46-4AAECF2F7D4F}"/>
              </a:ext>
            </a:extLst>
          </p:cNvPr>
          <p:cNvGrpSpPr/>
          <p:nvPr/>
        </p:nvGrpSpPr>
        <p:grpSpPr>
          <a:xfrm>
            <a:off x="8459056" y="2636850"/>
            <a:ext cx="2570206" cy="855425"/>
            <a:chOff x="2388458" y="4468959"/>
            <a:chExt cx="2570206" cy="855425"/>
          </a:xfrm>
        </p:grpSpPr>
        <p:sp>
          <p:nvSpPr>
            <p:cNvPr id="13" name="TextBox 12">
              <a:extLst>
                <a:ext uri="{FF2B5EF4-FFF2-40B4-BE49-F238E27FC236}">
                  <a16:creationId xmlns:a16="http://schemas.microsoft.com/office/drawing/2014/main" id="{409836E3-01BF-4F43-8F91-E80AA45CC6F5}"/>
                </a:ext>
              </a:extLst>
            </p:cNvPr>
            <p:cNvSpPr txBox="1"/>
            <p:nvPr/>
          </p:nvSpPr>
          <p:spPr>
            <a:xfrm>
              <a:off x="2388458" y="4468959"/>
              <a:ext cx="2570206" cy="338554"/>
            </a:xfrm>
            <a:prstGeom prst="rect">
              <a:avLst/>
            </a:prstGeom>
            <a:noFill/>
          </p:spPr>
          <p:txBody>
            <a:bodyPr wrap="square" rtlCol="0">
              <a:spAutoFit/>
            </a:bodyPr>
            <a:lstStyle/>
            <a:p>
              <a:pPr algn="ctr"/>
              <a:r>
                <a:rPr lang="en-US" sz="1600" b="1" dirty="0">
                  <a:solidFill>
                    <a:schemeClr val="bg1"/>
                  </a:solidFill>
                </a:rPr>
                <a:t>Product icons</a:t>
              </a:r>
            </a:p>
          </p:txBody>
        </p:sp>
        <p:sp>
          <p:nvSpPr>
            <p:cNvPr id="14" name="TextBox 13">
              <a:extLst>
                <a:ext uri="{FF2B5EF4-FFF2-40B4-BE49-F238E27FC236}">
                  <a16:creationId xmlns:a16="http://schemas.microsoft.com/office/drawing/2014/main" id="{B4EA72E3-8EAB-AD48-85A3-CF6A21227D58}"/>
                </a:ext>
              </a:extLst>
            </p:cNvPr>
            <p:cNvSpPr txBox="1"/>
            <p:nvPr/>
          </p:nvSpPr>
          <p:spPr>
            <a:xfrm>
              <a:off x="2388458" y="4801164"/>
              <a:ext cx="2570206" cy="523220"/>
            </a:xfrm>
            <a:prstGeom prst="rect">
              <a:avLst/>
            </a:prstGeom>
            <a:noFill/>
          </p:spPr>
          <p:txBody>
            <a:bodyPr wrap="square" rtlCol="0">
              <a:spAutoFit/>
            </a:bodyPr>
            <a:lstStyle/>
            <a:p>
              <a:pPr algn="ctr"/>
              <a:r>
                <a:rPr lang="en-US" sz="1400" dirty="0">
                  <a:solidFill>
                    <a:schemeClr val="bg1"/>
                  </a:solidFill>
                </a:rPr>
                <a:t>Represents an AWS product or service</a:t>
              </a:r>
            </a:p>
          </p:txBody>
        </p:sp>
      </p:grpSp>
      <p:grpSp>
        <p:nvGrpSpPr>
          <p:cNvPr id="24" name="Group 23">
            <a:extLst>
              <a:ext uri="{FF2B5EF4-FFF2-40B4-BE49-F238E27FC236}">
                <a16:creationId xmlns:a16="http://schemas.microsoft.com/office/drawing/2014/main" id="{00D7D3C1-0C00-D64D-9AAA-9570C03080D5}"/>
              </a:ext>
            </a:extLst>
          </p:cNvPr>
          <p:cNvGrpSpPr/>
          <p:nvPr/>
        </p:nvGrpSpPr>
        <p:grpSpPr>
          <a:xfrm>
            <a:off x="2748652" y="5026051"/>
            <a:ext cx="2570206" cy="855425"/>
            <a:chOff x="7935097" y="4468959"/>
            <a:chExt cx="2570206" cy="855425"/>
          </a:xfrm>
        </p:grpSpPr>
        <p:sp>
          <p:nvSpPr>
            <p:cNvPr id="15" name="TextBox 14">
              <a:extLst>
                <a:ext uri="{FF2B5EF4-FFF2-40B4-BE49-F238E27FC236}">
                  <a16:creationId xmlns:a16="http://schemas.microsoft.com/office/drawing/2014/main" id="{020947DA-CBF4-3246-911E-291C36EB9F6F}"/>
                </a:ext>
              </a:extLst>
            </p:cNvPr>
            <p:cNvSpPr txBox="1"/>
            <p:nvPr/>
          </p:nvSpPr>
          <p:spPr>
            <a:xfrm>
              <a:off x="7935097" y="4468959"/>
              <a:ext cx="2570206" cy="338554"/>
            </a:xfrm>
            <a:prstGeom prst="rect">
              <a:avLst/>
            </a:prstGeom>
            <a:noFill/>
          </p:spPr>
          <p:txBody>
            <a:bodyPr wrap="square" rtlCol="0">
              <a:spAutoFit/>
            </a:bodyPr>
            <a:lstStyle/>
            <a:p>
              <a:pPr algn="ctr"/>
              <a:r>
                <a:rPr lang="en-US" sz="1600" b="1" dirty="0">
                  <a:solidFill>
                    <a:schemeClr val="bg1"/>
                  </a:solidFill>
                </a:rPr>
                <a:t>Resource icons</a:t>
              </a:r>
            </a:p>
          </p:txBody>
        </p:sp>
        <p:sp>
          <p:nvSpPr>
            <p:cNvPr id="16" name="TextBox 15">
              <a:extLst>
                <a:ext uri="{FF2B5EF4-FFF2-40B4-BE49-F238E27FC236}">
                  <a16:creationId xmlns:a16="http://schemas.microsoft.com/office/drawing/2014/main" id="{26416BC6-59A6-8742-B5AB-C5644C714A2A}"/>
                </a:ext>
              </a:extLst>
            </p:cNvPr>
            <p:cNvSpPr txBox="1"/>
            <p:nvPr/>
          </p:nvSpPr>
          <p:spPr>
            <a:xfrm>
              <a:off x="7935097" y="4801164"/>
              <a:ext cx="2570206" cy="523220"/>
            </a:xfrm>
            <a:prstGeom prst="rect">
              <a:avLst/>
            </a:prstGeom>
            <a:noFill/>
          </p:spPr>
          <p:txBody>
            <a:bodyPr wrap="square" rtlCol="0">
              <a:spAutoFit/>
            </a:bodyPr>
            <a:lstStyle/>
            <a:p>
              <a:pPr algn="ctr"/>
              <a:r>
                <a:rPr lang="en-US" sz="1400" dirty="0">
                  <a:solidFill>
                    <a:schemeClr val="bg1"/>
                  </a:solidFill>
                </a:rPr>
                <a:t>Represents an AWS product resource</a:t>
              </a:r>
            </a:p>
          </p:txBody>
        </p:sp>
      </p:grpSp>
      <p:grpSp>
        <p:nvGrpSpPr>
          <p:cNvPr id="40" name="Group 39">
            <a:extLst>
              <a:ext uri="{FF2B5EF4-FFF2-40B4-BE49-F238E27FC236}">
                <a16:creationId xmlns:a16="http://schemas.microsoft.com/office/drawing/2014/main" id="{8D035DAE-EC55-D842-B5B5-AED2874A7719}"/>
              </a:ext>
            </a:extLst>
          </p:cNvPr>
          <p:cNvGrpSpPr/>
          <p:nvPr/>
        </p:nvGrpSpPr>
        <p:grpSpPr>
          <a:xfrm>
            <a:off x="5341057" y="1520551"/>
            <a:ext cx="1371600" cy="573322"/>
            <a:chOff x="5138390" y="1378882"/>
            <a:chExt cx="1371600" cy="573322"/>
          </a:xfrm>
        </p:grpSpPr>
        <p:cxnSp>
          <p:nvCxnSpPr>
            <p:cNvPr id="28" name="Straight Arrow Connector 27">
              <a:extLst>
                <a:ext uri="{FF2B5EF4-FFF2-40B4-BE49-F238E27FC236}">
                  <a16:creationId xmlns:a16="http://schemas.microsoft.com/office/drawing/2014/main" id="{1496D5DA-6289-AA41-974B-CBD8A1210870}"/>
                </a:ext>
              </a:extLst>
            </p:cNvPr>
            <p:cNvCxnSpPr/>
            <p:nvPr/>
          </p:nvCxnSpPr>
          <p:spPr>
            <a:xfrm>
              <a:off x="5138390" y="1769034"/>
              <a:ext cx="137160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D4C307-84AF-C341-B1FB-072D8C9EED55}"/>
                </a:ext>
              </a:extLst>
            </p:cNvPr>
            <p:cNvCxnSpPr/>
            <p:nvPr/>
          </p:nvCxnSpPr>
          <p:spPr>
            <a:xfrm>
              <a:off x="5138390" y="1952204"/>
              <a:ext cx="137160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CE75860-63AD-D842-8DEB-F6B70B8E68F4}"/>
                </a:ext>
              </a:extLst>
            </p:cNvPr>
            <p:cNvCxnSpPr/>
            <p:nvPr/>
          </p:nvCxnSpPr>
          <p:spPr>
            <a:xfrm>
              <a:off x="5138390" y="1581102"/>
              <a:ext cx="1371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D9FBDE-A46D-1545-A4E4-0F350E97A3AF}"/>
                </a:ext>
              </a:extLst>
            </p:cNvPr>
            <p:cNvCxnSpPr/>
            <p:nvPr/>
          </p:nvCxnSpPr>
          <p:spPr>
            <a:xfrm>
              <a:off x="5138390" y="1378882"/>
              <a:ext cx="13716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B69DB4F-904D-5A47-B9BB-6F10237947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8559" y="1520721"/>
            <a:ext cx="711200" cy="711200"/>
          </a:xfrm>
          <a:prstGeom prst="rect">
            <a:avLst/>
          </a:prstGeom>
        </p:spPr>
      </p:pic>
      <p:sp>
        <p:nvSpPr>
          <p:cNvPr id="32" name="Rectangle 31">
            <a:extLst>
              <a:ext uri="{FF2B5EF4-FFF2-40B4-BE49-F238E27FC236}">
                <a16:creationId xmlns:a16="http://schemas.microsoft.com/office/drawing/2014/main" id="{B81BE523-EF9D-F447-A5D4-BE9077C4248A}"/>
              </a:ext>
            </a:extLst>
          </p:cNvPr>
          <p:cNvSpPr/>
          <p:nvPr/>
        </p:nvSpPr>
        <p:spPr>
          <a:xfrm>
            <a:off x="1230749" y="1339742"/>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FAFAFA"/>
                </a:solidFill>
              </a:rPr>
              <a:t>AWS Cloud</a:t>
            </a:r>
          </a:p>
        </p:txBody>
      </p:sp>
      <p:pic>
        <p:nvPicPr>
          <p:cNvPr id="34" name="Graphic 33">
            <a:extLst>
              <a:ext uri="{FF2B5EF4-FFF2-40B4-BE49-F238E27FC236}">
                <a16:creationId xmlns:a16="http://schemas.microsoft.com/office/drawing/2014/main" id="{40C159CF-E59B-D140-A187-2C9A66C904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0749" y="1339742"/>
            <a:ext cx="330200" cy="330200"/>
          </a:xfrm>
          <a:prstGeom prst="rect">
            <a:avLst/>
          </a:prstGeom>
        </p:spPr>
      </p:pic>
      <p:pic>
        <p:nvPicPr>
          <p:cNvPr id="11" name="Graphic 10">
            <a:extLst>
              <a:ext uri="{FF2B5EF4-FFF2-40B4-BE49-F238E27FC236}">
                <a16:creationId xmlns:a16="http://schemas.microsoft.com/office/drawing/2014/main" id="{61A08894-00AB-A442-8CFB-760DC279B9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580" y="4259599"/>
            <a:ext cx="600350" cy="600350"/>
          </a:xfrm>
          <a:prstGeom prst="rect">
            <a:avLst/>
          </a:prstGeom>
        </p:spPr>
      </p:pic>
      <p:pic>
        <p:nvPicPr>
          <p:cNvPr id="25" name="Graphic 24">
            <a:extLst>
              <a:ext uri="{FF2B5EF4-FFF2-40B4-BE49-F238E27FC236}">
                <a16:creationId xmlns:a16="http://schemas.microsoft.com/office/drawing/2014/main" id="{FD8C894D-7B55-9E4A-9E5F-CE1AD3EBFD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6183" y="4162550"/>
            <a:ext cx="697399" cy="697399"/>
          </a:xfrm>
          <a:prstGeom prst="rect">
            <a:avLst/>
          </a:prstGeom>
        </p:spPr>
      </p:pic>
    </p:spTree>
    <p:extLst>
      <p:ext uri="{BB962C8B-B14F-4D97-AF65-F5344CB8AC3E}">
        <p14:creationId xmlns:p14="http://schemas.microsoft.com/office/powerpoint/2010/main" val="227247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80</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a:xfrm>
            <a:off x="202294" y="390334"/>
            <a:ext cx="6532780" cy="559397"/>
          </a:xfrm>
        </p:spPr>
        <p:txBody>
          <a:bodyPr/>
          <a:lstStyle/>
          <a:p>
            <a:r>
              <a:rPr lang="en-US" dirty="0"/>
              <a:t>Migration and Transfer</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41950"/>
            <a:ext cx="2301904" cy="523220"/>
          </a:xfrm>
          <a:prstGeom prst="rect">
            <a:avLst/>
          </a:prstGeom>
          <a:noFill/>
        </p:spPr>
        <p:txBody>
          <a:bodyPr wrap="square" rtlCol="0">
            <a:spAutoFit/>
          </a:bodyPr>
          <a:lstStyle/>
          <a:p>
            <a:pPr algn="ctr"/>
            <a:r>
              <a:rPr lang="en-US" sz="1400" dirty="0">
                <a:solidFill>
                  <a:schemeClr val="bg1"/>
                </a:solidFill>
              </a:rPr>
              <a:t>AWS Server Migration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65329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A88E44-1933-404D-821B-02BEFA29525D}"/>
              </a:ext>
            </a:extLst>
          </p:cNvPr>
          <p:cNvSpPr txBox="1"/>
          <p:nvPr/>
        </p:nvSpPr>
        <p:spPr>
          <a:xfrm>
            <a:off x="6499518" y="1841950"/>
            <a:ext cx="2301904" cy="307777"/>
          </a:xfrm>
          <a:prstGeom prst="rect">
            <a:avLst/>
          </a:prstGeom>
          <a:noFill/>
        </p:spPr>
        <p:txBody>
          <a:bodyPr wrap="square" rtlCol="0">
            <a:spAutoFit/>
          </a:bodyPr>
          <a:lstStyle/>
          <a:p>
            <a:pPr algn="ctr"/>
            <a:r>
              <a:rPr lang="en-US" sz="1400" dirty="0">
                <a:solidFill>
                  <a:schemeClr val="bg1"/>
                </a:solidFill>
              </a:rPr>
              <a:t>AWS Snowball</a:t>
            </a:r>
          </a:p>
        </p:txBody>
      </p:sp>
      <p:sp>
        <p:nvSpPr>
          <p:cNvPr id="11" name="TextBox 10">
            <a:extLst>
              <a:ext uri="{FF2B5EF4-FFF2-40B4-BE49-F238E27FC236}">
                <a16:creationId xmlns:a16="http://schemas.microsoft.com/office/drawing/2014/main" id="{4B02052B-1476-4644-B844-622DC698673B}"/>
              </a:ext>
            </a:extLst>
          </p:cNvPr>
          <p:cNvSpPr txBox="1"/>
          <p:nvPr/>
        </p:nvSpPr>
        <p:spPr>
          <a:xfrm>
            <a:off x="4175310" y="1841950"/>
            <a:ext cx="2301904" cy="307777"/>
          </a:xfrm>
          <a:prstGeom prst="rect">
            <a:avLst/>
          </a:prstGeom>
          <a:noFill/>
        </p:spPr>
        <p:txBody>
          <a:bodyPr wrap="square" rtlCol="0">
            <a:spAutoFit/>
          </a:bodyPr>
          <a:lstStyle/>
          <a:p>
            <a:pPr algn="ctr"/>
            <a:r>
              <a:rPr lang="en-US" sz="1400" dirty="0">
                <a:solidFill>
                  <a:schemeClr val="bg1"/>
                </a:solidFill>
              </a:rPr>
              <a:t>AWS Transfer for SFTP </a:t>
            </a:r>
          </a:p>
        </p:txBody>
      </p:sp>
      <p:sp>
        <p:nvSpPr>
          <p:cNvPr id="14" name="TextBox 13">
            <a:extLst>
              <a:ext uri="{FF2B5EF4-FFF2-40B4-BE49-F238E27FC236}">
                <a16:creationId xmlns:a16="http://schemas.microsoft.com/office/drawing/2014/main" id="{A00CF602-8568-374C-B120-9382001FF08D}"/>
              </a:ext>
            </a:extLst>
          </p:cNvPr>
          <p:cNvSpPr txBox="1"/>
          <p:nvPr/>
        </p:nvSpPr>
        <p:spPr>
          <a:xfrm>
            <a:off x="1873406" y="3266677"/>
            <a:ext cx="2301904" cy="523220"/>
          </a:xfrm>
          <a:prstGeom prst="rect">
            <a:avLst/>
          </a:prstGeom>
          <a:noFill/>
        </p:spPr>
        <p:txBody>
          <a:bodyPr wrap="square" rtlCol="0">
            <a:spAutoFit/>
          </a:bodyPr>
          <a:lstStyle/>
          <a:p>
            <a:pPr algn="ctr"/>
            <a:r>
              <a:rPr lang="en-US" sz="1400" dirty="0">
                <a:solidFill>
                  <a:schemeClr val="bg1"/>
                </a:solidFill>
              </a:rPr>
              <a:t>AWS Server Migration Service</a:t>
            </a:r>
          </a:p>
        </p:txBody>
      </p:sp>
      <p:sp>
        <p:nvSpPr>
          <p:cNvPr id="15" name="TextBox 14">
            <a:extLst>
              <a:ext uri="{FF2B5EF4-FFF2-40B4-BE49-F238E27FC236}">
                <a16:creationId xmlns:a16="http://schemas.microsoft.com/office/drawing/2014/main" id="{A4E590B6-05BD-9742-A531-417AFF65912E}"/>
              </a:ext>
            </a:extLst>
          </p:cNvPr>
          <p:cNvSpPr txBox="1"/>
          <p:nvPr/>
        </p:nvSpPr>
        <p:spPr>
          <a:xfrm>
            <a:off x="6499518" y="3266677"/>
            <a:ext cx="2301904" cy="307777"/>
          </a:xfrm>
          <a:prstGeom prst="rect">
            <a:avLst/>
          </a:prstGeom>
          <a:noFill/>
        </p:spPr>
        <p:txBody>
          <a:bodyPr wrap="square" rtlCol="0">
            <a:spAutoFit/>
          </a:bodyPr>
          <a:lstStyle/>
          <a:p>
            <a:pPr algn="ctr"/>
            <a:r>
              <a:rPr lang="en-US" sz="1400" dirty="0">
                <a:solidFill>
                  <a:schemeClr val="bg1"/>
                </a:solidFill>
              </a:rPr>
              <a:t>AWS Snowball</a:t>
            </a:r>
          </a:p>
        </p:txBody>
      </p:sp>
      <p:sp>
        <p:nvSpPr>
          <p:cNvPr id="16" name="TextBox 15">
            <a:extLst>
              <a:ext uri="{FF2B5EF4-FFF2-40B4-BE49-F238E27FC236}">
                <a16:creationId xmlns:a16="http://schemas.microsoft.com/office/drawing/2014/main" id="{14B15FC4-71FC-6040-BF67-089C851626CB}"/>
              </a:ext>
            </a:extLst>
          </p:cNvPr>
          <p:cNvSpPr txBox="1"/>
          <p:nvPr/>
        </p:nvSpPr>
        <p:spPr>
          <a:xfrm>
            <a:off x="4175310" y="3266677"/>
            <a:ext cx="2301904" cy="307777"/>
          </a:xfrm>
          <a:prstGeom prst="rect">
            <a:avLst/>
          </a:prstGeom>
          <a:noFill/>
        </p:spPr>
        <p:txBody>
          <a:bodyPr wrap="square" rtlCol="0">
            <a:spAutoFit/>
          </a:bodyPr>
          <a:lstStyle/>
          <a:p>
            <a:pPr algn="ctr"/>
            <a:r>
              <a:rPr lang="en-US" sz="1400" dirty="0">
                <a:solidFill>
                  <a:schemeClr val="bg1"/>
                </a:solidFill>
              </a:rPr>
              <a:t>AWS Transfer for SFTP </a:t>
            </a:r>
          </a:p>
        </p:txBody>
      </p:sp>
      <p:pic>
        <p:nvPicPr>
          <p:cNvPr id="26" name="Graphic 25">
            <a:extLst>
              <a:ext uri="{FF2B5EF4-FFF2-40B4-BE49-F238E27FC236}">
                <a16:creationId xmlns:a16="http://schemas.microsoft.com/office/drawing/2014/main" id="{349F451A-74B9-1A4B-BFD9-6DCB8BA50A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30750"/>
            <a:ext cx="711200" cy="711200"/>
          </a:xfrm>
          <a:prstGeom prst="rect">
            <a:avLst/>
          </a:prstGeom>
        </p:spPr>
      </p:pic>
      <p:pic>
        <p:nvPicPr>
          <p:cNvPr id="28" name="Graphic 27">
            <a:extLst>
              <a:ext uri="{FF2B5EF4-FFF2-40B4-BE49-F238E27FC236}">
                <a16:creationId xmlns:a16="http://schemas.microsoft.com/office/drawing/2014/main" id="{A2CC2665-B776-C54F-83D6-A4E37534AE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662" y="1130750"/>
            <a:ext cx="711200" cy="711200"/>
          </a:xfrm>
          <a:prstGeom prst="rect">
            <a:avLst/>
          </a:prstGeom>
        </p:spPr>
      </p:pic>
      <p:cxnSp>
        <p:nvCxnSpPr>
          <p:cNvPr id="18" name="Straight Connector 17">
            <a:extLst>
              <a:ext uri="{FF2B5EF4-FFF2-40B4-BE49-F238E27FC236}">
                <a16:creationId xmlns:a16="http://schemas.microsoft.com/office/drawing/2014/main" id="{7838DC27-DE5F-6F4F-B132-F6E8FD8CACFC}"/>
              </a:ext>
            </a:extLst>
          </p:cNvPr>
          <p:cNvCxnSpPr>
            <a:cxnSpLocks/>
          </p:cNvCxnSpPr>
          <p:nvPr/>
        </p:nvCxnSpPr>
        <p:spPr>
          <a:xfrm>
            <a:off x="881065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8DE3B1-40A7-8E40-A49D-3F1B0F030648}"/>
              </a:ext>
            </a:extLst>
          </p:cNvPr>
          <p:cNvSpPr txBox="1"/>
          <p:nvPr/>
        </p:nvSpPr>
        <p:spPr>
          <a:xfrm>
            <a:off x="8777205" y="1841950"/>
            <a:ext cx="2301904" cy="307777"/>
          </a:xfrm>
          <a:prstGeom prst="rect">
            <a:avLst/>
          </a:prstGeom>
          <a:noFill/>
        </p:spPr>
        <p:txBody>
          <a:bodyPr wrap="square" rtlCol="0">
            <a:spAutoFit/>
          </a:bodyPr>
          <a:lstStyle/>
          <a:p>
            <a:pPr algn="ctr"/>
            <a:r>
              <a:rPr lang="en-US" sz="1400" dirty="0">
                <a:solidFill>
                  <a:schemeClr val="bg1"/>
                </a:solidFill>
              </a:rPr>
              <a:t>AWS Snowball Edge</a:t>
            </a:r>
          </a:p>
        </p:txBody>
      </p:sp>
      <p:sp>
        <p:nvSpPr>
          <p:cNvPr id="20" name="TextBox 19">
            <a:extLst>
              <a:ext uri="{FF2B5EF4-FFF2-40B4-BE49-F238E27FC236}">
                <a16:creationId xmlns:a16="http://schemas.microsoft.com/office/drawing/2014/main" id="{AC22306A-FAFB-0B44-9E54-186B153C43A1}"/>
              </a:ext>
            </a:extLst>
          </p:cNvPr>
          <p:cNvSpPr txBox="1"/>
          <p:nvPr/>
        </p:nvSpPr>
        <p:spPr>
          <a:xfrm>
            <a:off x="8777205" y="3266677"/>
            <a:ext cx="2301904" cy="307777"/>
          </a:xfrm>
          <a:prstGeom prst="rect">
            <a:avLst/>
          </a:prstGeom>
          <a:noFill/>
        </p:spPr>
        <p:txBody>
          <a:bodyPr wrap="square" rtlCol="0">
            <a:spAutoFit/>
          </a:bodyPr>
          <a:lstStyle/>
          <a:p>
            <a:pPr algn="ctr"/>
            <a:r>
              <a:rPr lang="en-US" sz="1400" dirty="0">
                <a:solidFill>
                  <a:schemeClr val="bg1"/>
                </a:solidFill>
              </a:rPr>
              <a:t>AWS Snowball Edge</a:t>
            </a:r>
          </a:p>
        </p:txBody>
      </p:sp>
      <p:pic>
        <p:nvPicPr>
          <p:cNvPr id="17" name="Graphic 16">
            <a:extLst>
              <a:ext uri="{FF2B5EF4-FFF2-40B4-BE49-F238E27FC236}">
                <a16:creationId xmlns:a16="http://schemas.microsoft.com/office/drawing/2014/main" id="{6272D548-8CCE-454B-834D-126FAAFCB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8321" y="1130750"/>
            <a:ext cx="711200" cy="711200"/>
          </a:xfrm>
          <a:prstGeom prst="rect">
            <a:avLst/>
          </a:prstGeom>
        </p:spPr>
      </p:pic>
      <p:pic>
        <p:nvPicPr>
          <p:cNvPr id="22" name="Graphic 21">
            <a:extLst>
              <a:ext uri="{FF2B5EF4-FFF2-40B4-BE49-F238E27FC236}">
                <a16:creationId xmlns:a16="http://schemas.microsoft.com/office/drawing/2014/main" id="{03DA41F5-0B40-C347-9341-FF267818EA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89284" y="1130750"/>
            <a:ext cx="711200" cy="711200"/>
          </a:xfrm>
          <a:prstGeom prst="rect">
            <a:avLst/>
          </a:prstGeom>
        </p:spPr>
      </p:pic>
      <p:pic>
        <p:nvPicPr>
          <p:cNvPr id="8" name="Graphic 7">
            <a:extLst>
              <a:ext uri="{FF2B5EF4-FFF2-40B4-BE49-F238E27FC236}">
                <a16:creationId xmlns:a16="http://schemas.microsoft.com/office/drawing/2014/main" id="{027FE22B-ADDD-D747-B4D9-EE287C70B2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3002" y="2496508"/>
            <a:ext cx="711200" cy="711200"/>
          </a:xfrm>
          <a:prstGeom prst="rect">
            <a:avLst/>
          </a:prstGeom>
        </p:spPr>
      </p:pic>
      <p:pic>
        <p:nvPicPr>
          <p:cNvPr id="21" name="Graphic 20">
            <a:extLst>
              <a:ext uri="{FF2B5EF4-FFF2-40B4-BE49-F238E27FC236}">
                <a16:creationId xmlns:a16="http://schemas.microsoft.com/office/drawing/2014/main" id="{959DEA12-CA79-F042-866A-630FD5D4563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662" y="2569657"/>
            <a:ext cx="711200" cy="711200"/>
          </a:xfrm>
          <a:prstGeom prst="rect">
            <a:avLst/>
          </a:prstGeom>
        </p:spPr>
      </p:pic>
      <p:pic>
        <p:nvPicPr>
          <p:cNvPr id="31" name="Graphic 30">
            <a:extLst>
              <a:ext uri="{FF2B5EF4-FFF2-40B4-BE49-F238E27FC236}">
                <a16:creationId xmlns:a16="http://schemas.microsoft.com/office/drawing/2014/main" id="{140E3596-B1BD-A942-8A31-A4C40B85299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5488" y="2553150"/>
            <a:ext cx="711200" cy="711200"/>
          </a:xfrm>
          <a:prstGeom prst="rect">
            <a:avLst/>
          </a:prstGeom>
        </p:spPr>
      </p:pic>
      <p:pic>
        <p:nvPicPr>
          <p:cNvPr id="33" name="Graphic 32">
            <a:extLst>
              <a:ext uri="{FF2B5EF4-FFF2-40B4-BE49-F238E27FC236}">
                <a16:creationId xmlns:a16="http://schemas.microsoft.com/office/drawing/2014/main" id="{731074DC-5AE0-F344-BF5A-EDFCD7E9EC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04629" y="2496508"/>
            <a:ext cx="711200" cy="711200"/>
          </a:xfrm>
          <a:prstGeom prst="rect">
            <a:avLst/>
          </a:prstGeom>
        </p:spPr>
      </p:pic>
      <p:sp>
        <p:nvSpPr>
          <p:cNvPr id="34" name="Text Placeholder 3">
            <a:extLst>
              <a:ext uri="{FF2B5EF4-FFF2-40B4-BE49-F238E27FC236}">
                <a16:creationId xmlns:a16="http://schemas.microsoft.com/office/drawing/2014/main" id="{1ACFFB14-5283-E448-A1E3-4ABE8D5CF2BB}"/>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17152345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81</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a:xfrm>
            <a:off x="202294" y="390334"/>
            <a:ext cx="6532780" cy="559397"/>
          </a:xfrm>
        </p:spPr>
        <p:txBody>
          <a:bodyPr/>
          <a:lstStyle/>
          <a:p>
            <a:r>
              <a:rPr lang="en-US" dirty="0"/>
              <a:t>Migration and Transfer</a:t>
            </a:r>
          </a:p>
        </p:txBody>
      </p:sp>
      <p:sp>
        <p:nvSpPr>
          <p:cNvPr id="6" name="TextBox 5">
            <a:extLst>
              <a:ext uri="{FF2B5EF4-FFF2-40B4-BE49-F238E27FC236}">
                <a16:creationId xmlns:a16="http://schemas.microsoft.com/office/drawing/2014/main" id="{A852984F-D1FA-C448-B940-7267666CD35F}"/>
              </a:ext>
            </a:extLst>
          </p:cNvPr>
          <p:cNvSpPr txBox="1"/>
          <p:nvPr/>
        </p:nvSpPr>
        <p:spPr>
          <a:xfrm>
            <a:off x="1860681" y="1926563"/>
            <a:ext cx="2301904" cy="307777"/>
          </a:xfrm>
          <a:prstGeom prst="rect">
            <a:avLst/>
          </a:prstGeom>
          <a:noFill/>
        </p:spPr>
        <p:txBody>
          <a:bodyPr wrap="square" rtlCol="0">
            <a:spAutoFit/>
          </a:bodyPr>
          <a:lstStyle/>
          <a:p>
            <a:pPr algn="ctr"/>
            <a:r>
              <a:rPr lang="en-US" sz="1400" dirty="0">
                <a:solidFill>
                  <a:schemeClr val="bg1"/>
                </a:solidFill>
              </a:rPr>
              <a:t>AWS Snowmobile</a:t>
            </a:r>
          </a:p>
        </p:txBody>
      </p:sp>
      <p:sp>
        <p:nvSpPr>
          <p:cNvPr id="14" name="TextBox 13">
            <a:extLst>
              <a:ext uri="{FF2B5EF4-FFF2-40B4-BE49-F238E27FC236}">
                <a16:creationId xmlns:a16="http://schemas.microsoft.com/office/drawing/2014/main" id="{A00CF602-8568-374C-B120-9382001FF08D}"/>
              </a:ext>
            </a:extLst>
          </p:cNvPr>
          <p:cNvSpPr txBox="1"/>
          <p:nvPr/>
        </p:nvSpPr>
        <p:spPr>
          <a:xfrm>
            <a:off x="1873406" y="3266677"/>
            <a:ext cx="2301904" cy="307777"/>
          </a:xfrm>
          <a:prstGeom prst="rect">
            <a:avLst/>
          </a:prstGeom>
          <a:noFill/>
        </p:spPr>
        <p:txBody>
          <a:bodyPr wrap="square" rtlCol="0">
            <a:spAutoFit/>
          </a:bodyPr>
          <a:lstStyle/>
          <a:p>
            <a:pPr algn="ctr"/>
            <a:r>
              <a:rPr lang="en-US" sz="1400" dirty="0">
                <a:solidFill>
                  <a:schemeClr val="bg1"/>
                </a:solidFill>
              </a:rPr>
              <a:t>AWS Snowmobile</a:t>
            </a:r>
          </a:p>
        </p:txBody>
      </p:sp>
      <p:pic>
        <p:nvPicPr>
          <p:cNvPr id="13" name="Graphic 12">
            <a:extLst>
              <a:ext uri="{FF2B5EF4-FFF2-40B4-BE49-F238E27FC236}">
                <a16:creationId xmlns:a16="http://schemas.microsoft.com/office/drawing/2014/main" id="{C807B31A-3CAB-E84E-9A69-D0E92A6E14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30750"/>
            <a:ext cx="711200" cy="711200"/>
          </a:xfrm>
          <a:prstGeom prst="rect">
            <a:avLst/>
          </a:prstGeom>
        </p:spPr>
      </p:pic>
      <p:pic>
        <p:nvPicPr>
          <p:cNvPr id="10" name="Graphic 9">
            <a:extLst>
              <a:ext uri="{FF2B5EF4-FFF2-40B4-BE49-F238E27FC236}">
                <a16:creationId xmlns:a16="http://schemas.microsoft.com/office/drawing/2014/main" id="{BCC4EB45-6158-B047-9CA6-B10029ED7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0882" y="2499972"/>
            <a:ext cx="711200" cy="711200"/>
          </a:xfrm>
          <a:prstGeom prst="rect">
            <a:avLst/>
          </a:prstGeom>
        </p:spPr>
      </p:pic>
      <p:sp>
        <p:nvSpPr>
          <p:cNvPr id="15" name="Text Placeholder 3">
            <a:extLst>
              <a:ext uri="{FF2B5EF4-FFF2-40B4-BE49-F238E27FC236}">
                <a16:creationId xmlns:a16="http://schemas.microsoft.com/office/drawing/2014/main" id="{D4AB8CB8-9D72-ED46-B975-7153AF1B806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3/3</a:t>
            </a:r>
          </a:p>
        </p:txBody>
      </p:sp>
    </p:spTree>
    <p:extLst>
      <p:ext uri="{BB962C8B-B14F-4D97-AF65-F5344CB8AC3E}">
        <p14:creationId xmlns:p14="http://schemas.microsoft.com/office/powerpoint/2010/main" val="26049995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Mobile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82</a:t>
            </a:fld>
            <a:endParaRPr lang="en-US" dirty="0"/>
          </a:p>
        </p:txBody>
      </p:sp>
      <p:pic>
        <p:nvPicPr>
          <p:cNvPr id="5" name="Graphic 4">
            <a:extLst>
              <a:ext uri="{FF2B5EF4-FFF2-40B4-BE49-F238E27FC236}">
                <a16:creationId xmlns:a16="http://schemas.microsoft.com/office/drawing/2014/main" id="{954E6D2E-2571-9741-B2E5-B62456AA5F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5184" y="2280621"/>
            <a:ext cx="952500" cy="952500"/>
          </a:xfrm>
          <a:prstGeom prst="rect">
            <a:avLst/>
          </a:prstGeom>
        </p:spPr>
      </p:pic>
      <p:pic>
        <p:nvPicPr>
          <p:cNvPr id="7" name="Graphic 6">
            <a:extLst>
              <a:ext uri="{FF2B5EF4-FFF2-40B4-BE49-F238E27FC236}">
                <a16:creationId xmlns:a16="http://schemas.microsoft.com/office/drawing/2014/main" id="{F3F9F207-8DF3-DC4B-9138-70AD769793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1993" y="3562350"/>
            <a:ext cx="952500" cy="952500"/>
          </a:xfrm>
          <a:prstGeom prst="rect">
            <a:avLst/>
          </a:prstGeom>
        </p:spPr>
      </p:pic>
    </p:spTree>
    <p:extLst>
      <p:ext uri="{BB962C8B-B14F-4D97-AF65-F5344CB8AC3E}">
        <p14:creationId xmlns:p14="http://schemas.microsoft.com/office/powerpoint/2010/main" val="3689484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83</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a:xfrm>
            <a:off x="202294" y="390334"/>
            <a:ext cx="6532780" cy="559397"/>
          </a:xfrm>
        </p:spPr>
        <p:txBody>
          <a:bodyPr/>
          <a:lstStyle/>
          <a:p>
            <a:r>
              <a:rPr lang="en-US" dirty="0"/>
              <a:t>Mobile</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API Gateway</a:t>
            </a:r>
          </a:p>
        </p:txBody>
      </p:sp>
      <p:cxnSp>
        <p:nvCxnSpPr>
          <p:cNvPr id="7" name="Straight Connector 6">
            <a:extLst>
              <a:ext uri="{FF2B5EF4-FFF2-40B4-BE49-F238E27FC236}">
                <a16:creationId xmlns:a16="http://schemas.microsoft.com/office/drawing/2014/main" id="{5CA439F0-8A63-E24A-A25A-28C5DAEB7C7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46E85A-1CC9-8044-A320-CB8DACF8438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C4C28D-C585-C542-BD14-8E3E3B43398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EE5863-4F91-234F-8FC2-6AA6C0DF8A2D}"/>
              </a:ext>
            </a:extLst>
          </p:cNvPr>
          <p:cNvSpPr txBox="1"/>
          <p:nvPr/>
        </p:nvSpPr>
        <p:spPr>
          <a:xfrm>
            <a:off x="4215162" y="1994317"/>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1" name="TextBox 10">
            <a:extLst>
              <a:ext uri="{FF2B5EF4-FFF2-40B4-BE49-F238E27FC236}">
                <a16:creationId xmlns:a16="http://schemas.microsoft.com/office/drawing/2014/main" id="{8CA8BB9A-4B84-154B-A7D0-6E087DA04F49}"/>
              </a:ext>
            </a:extLst>
          </p:cNvPr>
          <p:cNvSpPr txBox="1"/>
          <p:nvPr/>
        </p:nvSpPr>
        <p:spPr>
          <a:xfrm>
            <a:off x="6623825" y="1994317"/>
            <a:ext cx="2301904" cy="307777"/>
          </a:xfrm>
          <a:prstGeom prst="rect">
            <a:avLst/>
          </a:prstGeom>
          <a:noFill/>
        </p:spPr>
        <p:txBody>
          <a:bodyPr wrap="square" rtlCol="0">
            <a:spAutoFit/>
          </a:bodyPr>
          <a:lstStyle/>
          <a:p>
            <a:pPr algn="ctr"/>
            <a:r>
              <a:rPr lang="en-US" sz="1400" dirty="0">
                <a:solidFill>
                  <a:schemeClr val="bg1"/>
                </a:solidFill>
              </a:rPr>
              <a:t>AWS Amplify</a:t>
            </a:r>
          </a:p>
        </p:txBody>
      </p:sp>
      <p:sp>
        <p:nvSpPr>
          <p:cNvPr id="12" name="TextBox 11">
            <a:extLst>
              <a:ext uri="{FF2B5EF4-FFF2-40B4-BE49-F238E27FC236}">
                <a16:creationId xmlns:a16="http://schemas.microsoft.com/office/drawing/2014/main" id="{2A886A76-C04F-E843-8126-259617CAFA03}"/>
              </a:ext>
            </a:extLst>
          </p:cNvPr>
          <p:cNvSpPr txBox="1"/>
          <p:nvPr/>
        </p:nvSpPr>
        <p:spPr>
          <a:xfrm>
            <a:off x="9077093" y="1994317"/>
            <a:ext cx="2301904" cy="307777"/>
          </a:xfrm>
          <a:prstGeom prst="rect">
            <a:avLst/>
          </a:prstGeom>
          <a:noFill/>
        </p:spPr>
        <p:txBody>
          <a:bodyPr wrap="square" rtlCol="0">
            <a:spAutoFit/>
          </a:bodyPr>
          <a:lstStyle/>
          <a:p>
            <a:pPr algn="ctr"/>
            <a:r>
              <a:rPr lang="en-US" sz="1400" dirty="0">
                <a:solidFill>
                  <a:schemeClr val="bg1"/>
                </a:solidFill>
              </a:rPr>
              <a:t>AWS AppSync</a:t>
            </a:r>
          </a:p>
        </p:txBody>
      </p:sp>
      <p:sp>
        <p:nvSpPr>
          <p:cNvPr id="13" name="TextBox 12">
            <a:extLst>
              <a:ext uri="{FF2B5EF4-FFF2-40B4-BE49-F238E27FC236}">
                <a16:creationId xmlns:a16="http://schemas.microsoft.com/office/drawing/2014/main" id="{396F25D3-DA1D-C84F-A5BE-7979DECFB17F}"/>
              </a:ext>
            </a:extLst>
          </p:cNvPr>
          <p:cNvSpPr txBox="1"/>
          <p:nvPr/>
        </p:nvSpPr>
        <p:spPr>
          <a:xfrm>
            <a:off x="1873406" y="3354766"/>
            <a:ext cx="2301904" cy="307777"/>
          </a:xfrm>
          <a:prstGeom prst="rect">
            <a:avLst/>
          </a:prstGeom>
          <a:noFill/>
        </p:spPr>
        <p:txBody>
          <a:bodyPr wrap="square" rtlCol="0">
            <a:spAutoFit/>
          </a:bodyPr>
          <a:lstStyle/>
          <a:p>
            <a:pPr algn="ctr"/>
            <a:r>
              <a:rPr lang="en-US" sz="1400" dirty="0">
                <a:solidFill>
                  <a:schemeClr val="bg1"/>
                </a:solidFill>
              </a:rPr>
              <a:t>Amazon API Gateway</a:t>
            </a:r>
          </a:p>
        </p:txBody>
      </p:sp>
      <p:sp>
        <p:nvSpPr>
          <p:cNvPr id="14" name="TextBox 13">
            <a:extLst>
              <a:ext uri="{FF2B5EF4-FFF2-40B4-BE49-F238E27FC236}">
                <a16:creationId xmlns:a16="http://schemas.microsoft.com/office/drawing/2014/main" id="{65D9C450-7170-3141-999A-FF01B26FD0C2}"/>
              </a:ext>
            </a:extLst>
          </p:cNvPr>
          <p:cNvSpPr txBox="1"/>
          <p:nvPr/>
        </p:nvSpPr>
        <p:spPr>
          <a:xfrm>
            <a:off x="4215162" y="3354766"/>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5" name="TextBox 14">
            <a:extLst>
              <a:ext uri="{FF2B5EF4-FFF2-40B4-BE49-F238E27FC236}">
                <a16:creationId xmlns:a16="http://schemas.microsoft.com/office/drawing/2014/main" id="{F10AF58F-7063-BA4A-ACD8-9962353CDF68}"/>
              </a:ext>
            </a:extLst>
          </p:cNvPr>
          <p:cNvSpPr txBox="1"/>
          <p:nvPr/>
        </p:nvSpPr>
        <p:spPr>
          <a:xfrm>
            <a:off x="6623825" y="3354766"/>
            <a:ext cx="2301904" cy="307777"/>
          </a:xfrm>
          <a:prstGeom prst="rect">
            <a:avLst/>
          </a:prstGeom>
          <a:noFill/>
        </p:spPr>
        <p:txBody>
          <a:bodyPr wrap="square" rtlCol="0">
            <a:spAutoFit/>
          </a:bodyPr>
          <a:lstStyle/>
          <a:p>
            <a:pPr algn="ctr"/>
            <a:r>
              <a:rPr lang="en-US" sz="1400" dirty="0">
                <a:solidFill>
                  <a:schemeClr val="bg1"/>
                </a:solidFill>
              </a:rPr>
              <a:t>AWS Amplify</a:t>
            </a:r>
          </a:p>
        </p:txBody>
      </p:sp>
      <p:sp>
        <p:nvSpPr>
          <p:cNvPr id="16" name="TextBox 15">
            <a:extLst>
              <a:ext uri="{FF2B5EF4-FFF2-40B4-BE49-F238E27FC236}">
                <a16:creationId xmlns:a16="http://schemas.microsoft.com/office/drawing/2014/main" id="{BBB19BF1-0D6C-374B-8630-04F6123D49E7}"/>
              </a:ext>
            </a:extLst>
          </p:cNvPr>
          <p:cNvSpPr txBox="1"/>
          <p:nvPr/>
        </p:nvSpPr>
        <p:spPr>
          <a:xfrm>
            <a:off x="9077093" y="3354766"/>
            <a:ext cx="2301904" cy="307777"/>
          </a:xfrm>
          <a:prstGeom prst="rect">
            <a:avLst/>
          </a:prstGeom>
          <a:noFill/>
        </p:spPr>
        <p:txBody>
          <a:bodyPr wrap="square" rtlCol="0">
            <a:spAutoFit/>
          </a:bodyPr>
          <a:lstStyle/>
          <a:p>
            <a:pPr algn="ctr"/>
            <a:r>
              <a:rPr lang="en-US" sz="1400" dirty="0">
                <a:solidFill>
                  <a:schemeClr val="bg1"/>
                </a:solidFill>
              </a:rPr>
              <a:t>AWS AppSync</a:t>
            </a:r>
          </a:p>
        </p:txBody>
      </p:sp>
      <p:pic>
        <p:nvPicPr>
          <p:cNvPr id="19" name="Graphic 18">
            <a:extLst>
              <a:ext uri="{FF2B5EF4-FFF2-40B4-BE49-F238E27FC236}">
                <a16:creationId xmlns:a16="http://schemas.microsoft.com/office/drawing/2014/main" id="{F249C49B-0805-DA42-9A42-CFCC79AC1B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36225"/>
            <a:ext cx="711200" cy="711200"/>
          </a:xfrm>
          <a:prstGeom prst="rect">
            <a:avLst/>
          </a:prstGeom>
        </p:spPr>
      </p:pic>
      <p:pic>
        <p:nvPicPr>
          <p:cNvPr id="23" name="Graphic 22">
            <a:extLst>
              <a:ext uri="{FF2B5EF4-FFF2-40B4-BE49-F238E27FC236}">
                <a16:creationId xmlns:a16="http://schemas.microsoft.com/office/drawing/2014/main" id="{DF0E7AA1-032B-DF4D-A623-FF44328CE9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36225"/>
            <a:ext cx="711200" cy="711200"/>
          </a:xfrm>
          <a:prstGeom prst="rect">
            <a:avLst/>
          </a:prstGeom>
        </p:spPr>
      </p:pic>
      <p:pic>
        <p:nvPicPr>
          <p:cNvPr id="27" name="Graphic 26">
            <a:extLst>
              <a:ext uri="{FF2B5EF4-FFF2-40B4-BE49-F238E27FC236}">
                <a16:creationId xmlns:a16="http://schemas.microsoft.com/office/drawing/2014/main" id="{77BDB3A6-809A-4C4A-B532-A364BCB0BE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9177" y="1236225"/>
            <a:ext cx="711200" cy="711200"/>
          </a:xfrm>
          <a:prstGeom prst="rect">
            <a:avLst/>
          </a:prstGeom>
        </p:spPr>
      </p:pic>
      <p:pic>
        <p:nvPicPr>
          <p:cNvPr id="31" name="Graphic 30">
            <a:extLst>
              <a:ext uri="{FF2B5EF4-FFF2-40B4-BE49-F238E27FC236}">
                <a16:creationId xmlns:a16="http://schemas.microsoft.com/office/drawing/2014/main" id="{BCCC5BDB-54D9-3844-8058-BD88EF6262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2445" y="1236225"/>
            <a:ext cx="711200" cy="711200"/>
          </a:xfrm>
          <a:prstGeom prst="rect">
            <a:avLst/>
          </a:prstGeom>
        </p:spPr>
      </p:pic>
      <p:pic>
        <p:nvPicPr>
          <p:cNvPr id="22" name="Graphic 21">
            <a:extLst>
              <a:ext uri="{FF2B5EF4-FFF2-40B4-BE49-F238E27FC236}">
                <a16:creationId xmlns:a16="http://schemas.microsoft.com/office/drawing/2014/main" id="{568BD6A0-D724-CC4C-B2E3-72D5BDBB00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8419" y="2556601"/>
            <a:ext cx="711200" cy="711200"/>
          </a:xfrm>
          <a:prstGeom prst="rect">
            <a:avLst/>
          </a:prstGeom>
        </p:spPr>
      </p:pic>
      <p:pic>
        <p:nvPicPr>
          <p:cNvPr id="26" name="Graphic 25">
            <a:extLst>
              <a:ext uri="{FF2B5EF4-FFF2-40B4-BE49-F238E27FC236}">
                <a16:creationId xmlns:a16="http://schemas.microsoft.com/office/drawing/2014/main" id="{5D36275C-272E-CE47-955F-B19548C735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0514" y="2586634"/>
            <a:ext cx="711200" cy="711200"/>
          </a:xfrm>
          <a:prstGeom prst="rect">
            <a:avLst/>
          </a:prstGeom>
        </p:spPr>
      </p:pic>
      <p:pic>
        <p:nvPicPr>
          <p:cNvPr id="30" name="Graphic 29">
            <a:extLst>
              <a:ext uri="{FF2B5EF4-FFF2-40B4-BE49-F238E27FC236}">
                <a16:creationId xmlns:a16="http://schemas.microsoft.com/office/drawing/2014/main" id="{0475A66F-EEA3-2340-A939-21B2089FD4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1858" y="2556601"/>
            <a:ext cx="711200" cy="711200"/>
          </a:xfrm>
          <a:prstGeom prst="rect">
            <a:avLst/>
          </a:prstGeom>
        </p:spPr>
      </p:pic>
      <p:pic>
        <p:nvPicPr>
          <p:cNvPr id="33" name="Graphic 32">
            <a:extLst>
              <a:ext uri="{FF2B5EF4-FFF2-40B4-BE49-F238E27FC236}">
                <a16:creationId xmlns:a16="http://schemas.microsoft.com/office/drawing/2014/main" id="{500818F0-101C-2B4B-B9EA-9FACE1D45F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5" y="2556601"/>
            <a:ext cx="711200" cy="711200"/>
          </a:xfrm>
          <a:prstGeom prst="rect">
            <a:avLst/>
          </a:prstGeom>
        </p:spPr>
      </p:pic>
      <p:sp>
        <p:nvSpPr>
          <p:cNvPr id="34" name="Text Placeholder 3">
            <a:extLst>
              <a:ext uri="{FF2B5EF4-FFF2-40B4-BE49-F238E27FC236}">
                <a16:creationId xmlns:a16="http://schemas.microsoft.com/office/drawing/2014/main" id="{3042ED83-4A65-9D49-B59C-BDE03C7867BC}"/>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1/2</a:t>
            </a:r>
          </a:p>
        </p:txBody>
      </p:sp>
      <p:sp>
        <p:nvSpPr>
          <p:cNvPr id="24" name="TextBox 23">
            <a:extLst>
              <a:ext uri="{FF2B5EF4-FFF2-40B4-BE49-F238E27FC236}">
                <a16:creationId xmlns:a16="http://schemas.microsoft.com/office/drawing/2014/main" id="{2604E379-6C1D-8F48-A2E1-1AC94E3094FD}"/>
              </a:ext>
            </a:extLst>
          </p:cNvPr>
          <p:cNvSpPr txBox="1"/>
          <p:nvPr/>
        </p:nvSpPr>
        <p:spPr>
          <a:xfrm>
            <a:off x="2356517" y="4453605"/>
            <a:ext cx="1335682" cy="307777"/>
          </a:xfrm>
          <a:prstGeom prst="rect">
            <a:avLst/>
          </a:prstGeom>
          <a:noFill/>
        </p:spPr>
        <p:txBody>
          <a:bodyPr wrap="square" rtlCol="0">
            <a:spAutoFit/>
          </a:bodyPr>
          <a:lstStyle/>
          <a:p>
            <a:pPr algn="ctr"/>
            <a:r>
              <a:rPr lang="en-US" sz="1400" dirty="0">
                <a:solidFill>
                  <a:schemeClr val="bg1"/>
                </a:solidFill>
              </a:rPr>
              <a:t>Endpoint</a:t>
            </a:r>
          </a:p>
        </p:txBody>
      </p:sp>
      <p:pic>
        <p:nvPicPr>
          <p:cNvPr id="5" name="Graphic 4">
            <a:extLst>
              <a:ext uri="{FF2B5EF4-FFF2-40B4-BE49-F238E27FC236}">
                <a16:creationId xmlns:a16="http://schemas.microsoft.com/office/drawing/2014/main" id="{525C462F-EE41-FC4C-AC02-544682771A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89408" y="3936903"/>
            <a:ext cx="469900" cy="469900"/>
          </a:xfrm>
          <a:prstGeom prst="rect">
            <a:avLst/>
          </a:prstGeom>
        </p:spPr>
      </p:pic>
    </p:spTree>
    <p:extLst>
      <p:ext uri="{BB962C8B-B14F-4D97-AF65-F5344CB8AC3E}">
        <p14:creationId xmlns:p14="http://schemas.microsoft.com/office/powerpoint/2010/main" val="21333147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84</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a:xfrm>
            <a:off x="202294" y="390334"/>
            <a:ext cx="6532780" cy="559397"/>
          </a:xfrm>
        </p:spPr>
        <p:txBody>
          <a:bodyPr/>
          <a:lstStyle/>
          <a:p>
            <a:r>
              <a:rPr lang="en-US" dirty="0"/>
              <a:t>Mobile</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AWS Device Farm</a:t>
            </a:r>
          </a:p>
        </p:txBody>
      </p:sp>
      <p:sp>
        <p:nvSpPr>
          <p:cNvPr id="13" name="TextBox 12">
            <a:extLst>
              <a:ext uri="{FF2B5EF4-FFF2-40B4-BE49-F238E27FC236}">
                <a16:creationId xmlns:a16="http://schemas.microsoft.com/office/drawing/2014/main" id="{380E2D13-2223-CD41-B3E6-DF65D5EC26C1}"/>
              </a:ext>
            </a:extLst>
          </p:cNvPr>
          <p:cNvSpPr txBox="1"/>
          <p:nvPr/>
        </p:nvSpPr>
        <p:spPr>
          <a:xfrm>
            <a:off x="1873406" y="3388219"/>
            <a:ext cx="2301904" cy="307777"/>
          </a:xfrm>
          <a:prstGeom prst="rect">
            <a:avLst/>
          </a:prstGeom>
          <a:noFill/>
        </p:spPr>
        <p:txBody>
          <a:bodyPr wrap="square" rtlCol="0">
            <a:spAutoFit/>
          </a:bodyPr>
          <a:lstStyle/>
          <a:p>
            <a:pPr algn="ctr"/>
            <a:r>
              <a:rPr lang="en-US" sz="1400" dirty="0">
                <a:solidFill>
                  <a:schemeClr val="bg1"/>
                </a:solidFill>
              </a:rPr>
              <a:t>AWS Device Farm</a:t>
            </a:r>
          </a:p>
        </p:txBody>
      </p:sp>
      <p:pic>
        <p:nvPicPr>
          <p:cNvPr id="11" name="Graphic 10">
            <a:extLst>
              <a:ext uri="{FF2B5EF4-FFF2-40B4-BE49-F238E27FC236}">
                <a16:creationId xmlns:a16="http://schemas.microsoft.com/office/drawing/2014/main" id="{3FA8019B-169A-A74D-8D2F-2442FB4B85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83117"/>
            <a:ext cx="711200" cy="711200"/>
          </a:xfrm>
          <a:prstGeom prst="rect">
            <a:avLst/>
          </a:prstGeom>
        </p:spPr>
      </p:pic>
      <p:pic>
        <p:nvPicPr>
          <p:cNvPr id="12" name="Graphic 11">
            <a:extLst>
              <a:ext uri="{FF2B5EF4-FFF2-40B4-BE49-F238E27FC236}">
                <a16:creationId xmlns:a16="http://schemas.microsoft.com/office/drawing/2014/main" id="{B43AFAC2-C599-AB4B-B5A9-0BF68233E0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2550867"/>
            <a:ext cx="711200" cy="711200"/>
          </a:xfrm>
          <a:prstGeom prst="rect">
            <a:avLst/>
          </a:prstGeom>
        </p:spPr>
      </p:pic>
      <p:sp>
        <p:nvSpPr>
          <p:cNvPr id="14" name="Text Placeholder 3">
            <a:extLst>
              <a:ext uri="{FF2B5EF4-FFF2-40B4-BE49-F238E27FC236}">
                <a16:creationId xmlns:a16="http://schemas.microsoft.com/office/drawing/2014/main" id="{4CBCAA44-CCA2-244B-AA9E-AAB479364F7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2/2</a:t>
            </a:r>
          </a:p>
        </p:txBody>
      </p:sp>
    </p:spTree>
    <p:extLst>
      <p:ext uri="{BB962C8B-B14F-4D97-AF65-F5344CB8AC3E}">
        <p14:creationId xmlns:p14="http://schemas.microsoft.com/office/powerpoint/2010/main" val="31195521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Networking &amp; Content Delivery</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85</a:t>
            </a:fld>
            <a:endParaRPr lang="en-US" dirty="0"/>
          </a:p>
        </p:txBody>
      </p:sp>
      <p:pic>
        <p:nvPicPr>
          <p:cNvPr id="6" name="Graphic 5">
            <a:extLst>
              <a:ext uri="{FF2B5EF4-FFF2-40B4-BE49-F238E27FC236}">
                <a16:creationId xmlns:a16="http://schemas.microsoft.com/office/drawing/2014/main" id="{E6338FE5-C6C0-AD48-BFB5-6A51F6662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4777"/>
            <a:ext cx="952500" cy="952500"/>
          </a:xfrm>
          <a:prstGeom prst="rect">
            <a:avLst/>
          </a:prstGeom>
        </p:spPr>
      </p:pic>
      <p:pic>
        <p:nvPicPr>
          <p:cNvPr id="5" name="Graphic 4">
            <a:extLst>
              <a:ext uri="{FF2B5EF4-FFF2-40B4-BE49-F238E27FC236}">
                <a16:creationId xmlns:a16="http://schemas.microsoft.com/office/drawing/2014/main" id="{0B1A188A-0B99-B147-A93E-D71DB963DE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021249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86</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API Gateway</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5AD722-65A2-3441-BC67-C1ED5707E6E2}"/>
              </a:ext>
            </a:extLst>
          </p:cNvPr>
          <p:cNvSpPr txBox="1"/>
          <p:nvPr/>
        </p:nvSpPr>
        <p:spPr>
          <a:xfrm>
            <a:off x="4215162" y="1994317"/>
            <a:ext cx="2301904" cy="307777"/>
          </a:xfrm>
          <a:prstGeom prst="rect">
            <a:avLst/>
          </a:prstGeom>
          <a:noFill/>
        </p:spPr>
        <p:txBody>
          <a:bodyPr wrap="square" rtlCol="0">
            <a:spAutoFit/>
          </a:bodyPr>
          <a:lstStyle/>
          <a:p>
            <a:pPr algn="ctr"/>
            <a:r>
              <a:rPr lang="en-US" sz="1400" dirty="0">
                <a:solidFill>
                  <a:schemeClr val="bg1"/>
                </a:solidFill>
              </a:rPr>
              <a:t>Amazon CloudFront</a:t>
            </a:r>
          </a:p>
        </p:txBody>
      </p:sp>
      <p:sp>
        <p:nvSpPr>
          <p:cNvPr id="11" name="TextBox 10">
            <a:extLst>
              <a:ext uri="{FF2B5EF4-FFF2-40B4-BE49-F238E27FC236}">
                <a16:creationId xmlns:a16="http://schemas.microsoft.com/office/drawing/2014/main" id="{9D51729A-FE1A-6643-AAB4-F7CCF423531B}"/>
              </a:ext>
            </a:extLst>
          </p:cNvPr>
          <p:cNvSpPr txBox="1"/>
          <p:nvPr/>
        </p:nvSpPr>
        <p:spPr>
          <a:xfrm>
            <a:off x="4215162" y="4225213"/>
            <a:ext cx="2301904" cy="307777"/>
          </a:xfrm>
          <a:prstGeom prst="rect">
            <a:avLst/>
          </a:prstGeom>
          <a:noFill/>
        </p:spPr>
        <p:txBody>
          <a:bodyPr wrap="square" rtlCol="0">
            <a:spAutoFit/>
          </a:bodyPr>
          <a:lstStyle/>
          <a:p>
            <a:pPr algn="ctr"/>
            <a:r>
              <a:rPr lang="en-US" sz="1400" dirty="0">
                <a:solidFill>
                  <a:schemeClr val="bg1"/>
                </a:solidFill>
              </a:rPr>
              <a:t>Download distribution</a:t>
            </a:r>
          </a:p>
        </p:txBody>
      </p:sp>
      <p:sp>
        <p:nvSpPr>
          <p:cNvPr id="13" name="TextBox 12">
            <a:extLst>
              <a:ext uri="{FF2B5EF4-FFF2-40B4-BE49-F238E27FC236}">
                <a16:creationId xmlns:a16="http://schemas.microsoft.com/office/drawing/2014/main" id="{9DA986B0-9A79-E940-9DF0-043F95ECD0E2}"/>
              </a:ext>
            </a:extLst>
          </p:cNvPr>
          <p:cNvSpPr txBox="1"/>
          <p:nvPr/>
        </p:nvSpPr>
        <p:spPr>
          <a:xfrm>
            <a:off x="4215162" y="4995404"/>
            <a:ext cx="2301904" cy="307777"/>
          </a:xfrm>
          <a:prstGeom prst="rect">
            <a:avLst/>
          </a:prstGeom>
          <a:noFill/>
        </p:spPr>
        <p:txBody>
          <a:bodyPr wrap="square" rtlCol="0">
            <a:spAutoFit/>
          </a:bodyPr>
          <a:lstStyle/>
          <a:p>
            <a:pPr algn="ctr"/>
            <a:r>
              <a:rPr lang="en-US" sz="1400" dirty="0">
                <a:solidFill>
                  <a:schemeClr val="bg1"/>
                </a:solidFill>
              </a:rPr>
              <a:t>Edge location</a:t>
            </a:r>
          </a:p>
        </p:txBody>
      </p:sp>
      <p:sp>
        <p:nvSpPr>
          <p:cNvPr id="14" name="TextBox 13">
            <a:extLst>
              <a:ext uri="{FF2B5EF4-FFF2-40B4-BE49-F238E27FC236}">
                <a16:creationId xmlns:a16="http://schemas.microsoft.com/office/drawing/2014/main" id="{99849D24-86EF-724C-9221-DE27A6233C2A}"/>
              </a:ext>
            </a:extLst>
          </p:cNvPr>
          <p:cNvSpPr txBox="1"/>
          <p:nvPr/>
        </p:nvSpPr>
        <p:spPr>
          <a:xfrm>
            <a:off x="4215162" y="5740888"/>
            <a:ext cx="2301904" cy="307777"/>
          </a:xfrm>
          <a:prstGeom prst="rect">
            <a:avLst/>
          </a:prstGeom>
          <a:noFill/>
        </p:spPr>
        <p:txBody>
          <a:bodyPr wrap="square" rtlCol="0">
            <a:spAutoFit/>
          </a:bodyPr>
          <a:lstStyle/>
          <a:p>
            <a:pPr algn="ctr"/>
            <a:r>
              <a:rPr lang="en-US" sz="1400" dirty="0">
                <a:solidFill>
                  <a:schemeClr val="bg1"/>
                </a:solidFill>
              </a:rPr>
              <a:t>Streaming distribution</a:t>
            </a:r>
          </a:p>
        </p:txBody>
      </p:sp>
      <p:sp>
        <p:nvSpPr>
          <p:cNvPr id="15" name="TextBox 14">
            <a:extLst>
              <a:ext uri="{FF2B5EF4-FFF2-40B4-BE49-F238E27FC236}">
                <a16:creationId xmlns:a16="http://schemas.microsoft.com/office/drawing/2014/main" id="{70F1D858-0A61-B249-BFE8-EC03E7D2639D}"/>
              </a:ext>
            </a:extLst>
          </p:cNvPr>
          <p:cNvSpPr txBox="1"/>
          <p:nvPr/>
        </p:nvSpPr>
        <p:spPr>
          <a:xfrm>
            <a:off x="6607098" y="1994317"/>
            <a:ext cx="2301904" cy="307777"/>
          </a:xfrm>
          <a:prstGeom prst="rect">
            <a:avLst/>
          </a:prstGeom>
          <a:noFill/>
        </p:spPr>
        <p:txBody>
          <a:bodyPr wrap="square" rtlCol="0">
            <a:spAutoFit/>
          </a:bodyPr>
          <a:lstStyle/>
          <a:p>
            <a:pPr algn="ctr"/>
            <a:r>
              <a:rPr lang="en-US" sz="1400" dirty="0">
                <a:solidFill>
                  <a:schemeClr val="bg1"/>
                </a:solidFill>
              </a:rPr>
              <a:t>Amazon Route 53</a:t>
            </a:r>
          </a:p>
        </p:txBody>
      </p:sp>
      <p:sp>
        <p:nvSpPr>
          <p:cNvPr id="16" name="TextBox 15">
            <a:extLst>
              <a:ext uri="{FF2B5EF4-FFF2-40B4-BE49-F238E27FC236}">
                <a16:creationId xmlns:a16="http://schemas.microsoft.com/office/drawing/2014/main" id="{141BB8A4-F206-534A-A909-72FBCC59AB48}"/>
              </a:ext>
            </a:extLst>
          </p:cNvPr>
          <p:cNvSpPr txBox="1"/>
          <p:nvPr/>
        </p:nvSpPr>
        <p:spPr>
          <a:xfrm>
            <a:off x="9088245" y="19943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PrivateLink</a:t>
            </a:r>
            <a:endParaRPr lang="en-US" sz="1400" dirty="0">
              <a:solidFill>
                <a:schemeClr val="bg1"/>
              </a:solidFill>
            </a:endParaRPr>
          </a:p>
        </p:txBody>
      </p:sp>
      <p:sp>
        <p:nvSpPr>
          <p:cNvPr id="17" name="TextBox 16">
            <a:extLst>
              <a:ext uri="{FF2B5EF4-FFF2-40B4-BE49-F238E27FC236}">
                <a16:creationId xmlns:a16="http://schemas.microsoft.com/office/drawing/2014/main" id="{EB6C4170-4460-0041-A4B0-72F56E249032}"/>
              </a:ext>
            </a:extLst>
          </p:cNvPr>
          <p:cNvSpPr txBox="1"/>
          <p:nvPr/>
        </p:nvSpPr>
        <p:spPr>
          <a:xfrm>
            <a:off x="6607098" y="4394521"/>
            <a:ext cx="2301904" cy="307777"/>
          </a:xfrm>
          <a:prstGeom prst="rect">
            <a:avLst/>
          </a:prstGeom>
          <a:noFill/>
        </p:spPr>
        <p:txBody>
          <a:bodyPr wrap="square" rtlCol="0">
            <a:spAutoFit/>
          </a:bodyPr>
          <a:lstStyle/>
          <a:p>
            <a:pPr algn="ctr"/>
            <a:r>
              <a:rPr lang="en-US" sz="1400" dirty="0">
                <a:solidFill>
                  <a:schemeClr val="bg1"/>
                </a:solidFill>
              </a:rPr>
              <a:t>Hosted zone</a:t>
            </a:r>
          </a:p>
        </p:txBody>
      </p:sp>
      <p:sp>
        <p:nvSpPr>
          <p:cNvPr id="18" name="TextBox 17">
            <a:extLst>
              <a:ext uri="{FF2B5EF4-FFF2-40B4-BE49-F238E27FC236}">
                <a16:creationId xmlns:a16="http://schemas.microsoft.com/office/drawing/2014/main" id="{9A67988C-0027-D14F-AD99-7A65A23E3DA5}"/>
              </a:ext>
            </a:extLst>
          </p:cNvPr>
          <p:cNvSpPr txBox="1"/>
          <p:nvPr/>
        </p:nvSpPr>
        <p:spPr>
          <a:xfrm>
            <a:off x="6607098" y="5339682"/>
            <a:ext cx="2301904" cy="307777"/>
          </a:xfrm>
          <a:prstGeom prst="rect">
            <a:avLst/>
          </a:prstGeom>
          <a:noFill/>
        </p:spPr>
        <p:txBody>
          <a:bodyPr wrap="square" rtlCol="0">
            <a:spAutoFit/>
          </a:bodyPr>
          <a:lstStyle/>
          <a:p>
            <a:pPr algn="ctr"/>
            <a:r>
              <a:rPr lang="en-US" sz="1400" dirty="0">
                <a:solidFill>
                  <a:schemeClr val="bg1"/>
                </a:solidFill>
              </a:rPr>
              <a:t>Route table</a:t>
            </a:r>
          </a:p>
        </p:txBody>
      </p:sp>
      <p:sp>
        <p:nvSpPr>
          <p:cNvPr id="29" name="TextBox 28">
            <a:extLst>
              <a:ext uri="{FF2B5EF4-FFF2-40B4-BE49-F238E27FC236}">
                <a16:creationId xmlns:a16="http://schemas.microsoft.com/office/drawing/2014/main" id="{EEC76D85-C999-1A48-8633-2B40746BCFB2}"/>
              </a:ext>
            </a:extLst>
          </p:cNvPr>
          <p:cNvSpPr txBox="1"/>
          <p:nvPr/>
        </p:nvSpPr>
        <p:spPr>
          <a:xfrm>
            <a:off x="1873406" y="3365917"/>
            <a:ext cx="2301904" cy="307777"/>
          </a:xfrm>
          <a:prstGeom prst="rect">
            <a:avLst/>
          </a:prstGeom>
          <a:noFill/>
        </p:spPr>
        <p:txBody>
          <a:bodyPr wrap="square" rtlCol="0">
            <a:spAutoFit/>
          </a:bodyPr>
          <a:lstStyle/>
          <a:p>
            <a:pPr algn="ctr"/>
            <a:r>
              <a:rPr lang="en-US" sz="1400" dirty="0">
                <a:solidFill>
                  <a:schemeClr val="bg1"/>
                </a:solidFill>
              </a:rPr>
              <a:t>Amazon API Gateway</a:t>
            </a:r>
          </a:p>
        </p:txBody>
      </p:sp>
      <p:sp>
        <p:nvSpPr>
          <p:cNvPr id="30" name="TextBox 29">
            <a:extLst>
              <a:ext uri="{FF2B5EF4-FFF2-40B4-BE49-F238E27FC236}">
                <a16:creationId xmlns:a16="http://schemas.microsoft.com/office/drawing/2014/main" id="{21A80EF9-04E3-534A-A8A4-750755DC0663}"/>
              </a:ext>
            </a:extLst>
          </p:cNvPr>
          <p:cNvSpPr txBox="1"/>
          <p:nvPr/>
        </p:nvSpPr>
        <p:spPr>
          <a:xfrm>
            <a:off x="4215162" y="3365917"/>
            <a:ext cx="2301904" cy="307777"/>
          </a:xfrm>
          <a:prstGeom prst="rect">
            <a:avLst/>
          </a:prstGeom>
          <a:noFill/>
        </p:spPr>
        <p:txBody>
          <a:bodyPr wrap="square" rtlCol="0">
            <a:spAutoFit/>
          </a:bodyPr>
          <a:lstStyle/>
          <a:p>
            <a:pPr algn="ctr"/>
            <a:r>
              <a:rPr lang="en-US" sz="1400" dirty="0">
                <a:solidFill>
                  <a:schemeClr val="bg1"/>
                </a:solidFill>
              </a:rPr>
              <a:t>Amazon CloudFront</a:t>
            </a:r>
          </a:p>
        </p:txBody>
      </p:sp>
      <p:sp>
        <p:nvSpPr>
          <p:cNvPr id="31" name="TextBox 30">
            <a:extLst>
              <a:ext uri="{FF2B5EF4-FFF2-40B4-BE49-F238E27FC236}">
                <a16:creationId xmlns:a16="http://schemas.microsoft.com/office/drawing/2014/main" id="{6F4FEA15-81A2-274F-8E58-240A5216F9B6}"/>
              </a:ext>
            </a:extLst>
          </p:cNvPr>
          <p:cNvSpPr txBox="1"/>
          <p:nvPr/>
        </p:nvSpPr>
        <p:spPr>
          <a:xfrm>
            <a:off x="6607098" y="3365917"/>
            <a:ext cx="2301904" cy="307777"/>
          </a:xfrm>
          <a:prstGeom prst="rect">
            <a:avLst/>
          </a:prstGeom>
          <a:noFill/>
        </p:spPr>
        <p:txBody>
          <a:bodyPr wrap="square" rtlCol="0">
            <a:spAutoFit/>
          </a:bodyPr>
          <a:lstStyle/>
          <a:p>
            <a:pPr algn="ctr"/>
            <a:r>
              <a:rPr lang="en-US" sz="1400" dirty="0">
                <a:solidFill>
                  <a:schemeClr val="bg1"/>
                </a:solidFill>
              </a:rPr>
              <a:t>Amazon Route 53</a:t>
            </a:r>
          </a:p>
        </p:txBody>
      </p:sp>
      <p:sp>
        <p:nvSpPr>
          <p:cNvPr id="32" name="TextBox 31">
            <a:extLst>
              <a:ext uri="{FF2B5EF4-FFF2-40B4-BE49-F238E27FC236}">
                <a16:creationId xmlns:a16="http://schemas.microsoft.com/office/drawing/2014/main" id="{C29330B3-B61D-9643-BBE1-D85ED1AEA0C6}"/>
              </a:ext>
            </a:extLst>
          </p:cNvPr>
          <p:cNvSpPr txBox="1"/>
          <p:nvPr/>
        </p:nvSpPr>
        <p:spPr>
          <a:xfrm>
            <a:off x="9088245" y="33659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PrivateLink</a:t>
            </a:r>
            <a:endParaRPr lang="en-US" sz="1400" dirty="0">
              <a:solidFill>
                <a:schemeClr val="bg1"/>
              </a:solidFill>
            </a:endParaRPr>
          </a:p>
        </p:txBody>
      </p:sp>
      <p:pic>
        <p:nvPicPr>
          <p:cNvPr id="20" name="Graphic 19">
            <a:extLst>
              <a:ext uri="{FF2B5EF4-FFF2-40B4-BE49-F238E27FC236}">
                <a16:creationId xmlns:a16="http://schemas.microsoft.com/office/drawing/2014/main" id="{E3415E5B-FE82-7A40-8F0B-7A0EC616D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218703"/>
            <a:ext cx="711200" cy="711200"/>
          </a:xfrm>
          <a:prstGeom prst="rect">
            <a:avLst/>
          </a:prstGeom>
        </p:spPr>
      </p:pic>
      <p:pic>
        <p:nvPicPr>
          <p:cNvPr id="34" name="Graphic 33">
            <a:extLst>
              <a:ext uri="{FF2B5EF4-FFF2-40B4-BE49-F238E27FC236}">
                <a16:creationId xmlns:a16="http://schemas.microsoft.com/office/drawing/2014/main" id="{239FDEEB-7049-3C46-AD29-71A0720204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218703"/>
            <a:ext cx="711200" cy="711200"/>
          </a:xfrm>
          <a:prstGeom prst="rect">
            <a:avLst/>
          </a:prstGeom>
        </p:spPr>
      </p:pic>
      <p:pic>
        <p:nvPicPr>
          <p:cNvPr id="42" name="Graphic 41">
            <a:extLst>
              <a:ext uri="{FF2B5EF4-FFF2-40B4-BE49-F238E27FC236}">
                <a16:creationId xmlns:a16="http://schemas.microsoft.com/office/drawing/2014/main" id="{5B1FEEC0-A82C-C940-A6B4-4A85ED521E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02450" y="1218703"/>
            <a:ext cx="711200" cy="711200"/>
          </a:xfrm>
          <a:prstGeom prst="rect">
            <a:avLst/>
          </a:prstGeom>
        </p:spPr>
      </p:pic>
      <p:pic>
        <p:nvPicPr>
          <p:cNvPr id="46" name="Graphic 45">
            <a:extLst>
              <a:ext uri="{FF2B5EF4-FFF2-40B4-BE49-F238E27FC236}">
                <a16:creationId xmlns:a16="http://schemas.microsoft.com/office/drawing/2014/main" id="{D910E5CD-7F0A-5548-9D8D-6546FC7775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83597" y="1218703"/>
            <a:ext cx="711200" cy="711200"/>
          </a:xfrm>
          <a:prstGeom prst="rect">
            <a:avLst/>
          </a:prstGeom>
        </p:spPr>
      </p:pic>
      <p:pic>
        <p:nvPicPr>
          <p:cNvPr id="19" name="Graphic 18">
            <a:extLst>
              <a:ext uri="{FF2B5EF4-FFF2-40B4-BE49-F238E27FC236}">
                <a16:creationId xmlns:a16="http://schemas.microsoft.com/office/drawing/2014/main" id="{3C7F7B63-9C72-CC47-9BE5-A5563A71F1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88532" y="2543811"/>
            <a:ext cx="711200" cy="711200"/>
          </a:xfrm>
          <a:prstGeom prst="rect">
            <a:avLst/>
          </a:prstGeom>
        </p:spPr>
      </p:pic>
      <p:pic>
        <p:nvPicPr>
          <p:cNvPr id="23" name="Graphic 22">
            <a:extLst>
              <a:ext uri="{FF2B5EF4-FFF2-40B4-BE49-F238E27FC236}">
                <a16:creationId xmlns:a16="http://schemas.microsoft.com/office/drawing/2014/main" id="{248C85ED-5716-684D-A89D-FE7F282C19F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152" y="2543811"/>
            <a:ext cx="711200" cy="711200"/>
          </a:xfrm>
          <a:prstGeom prst="rect">
            <a:avLst/>
          </a:prstGeom>
        </p:spPr>
      </p:pic>
      <p:pic>
        <p:nvPicPr>
          <p:cNvPr id="27" name="Graphic 26">
            <a:extLst>
              <a:ext uri="{FF2B5EF4-FFF2-40B4-BE49-F238E27FC236}">
                <a16:creationId xmlns:a16="http://schemas.microsoft.com/office/drawing/2014/main" id="{5A46F2FC-1A79-FD47-A483-2BF1C3E6446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95426" y="2554475"/>
            <a:ext cx="711200" cy="711200"/>
          </a:xfrm>
          <a:prstGeom prst="rect">
            <a:avLst/>
          </a:prstGeom>
        </p:spPr>
      </p:pic>
      <p:pic>
        <p:nvPicPr>
          <p:cNvPr id="35" name="Graphic 34">
            <a:extLst>
              <a:ext uri="{FF2B5EF4-FFF2-40B4-BE49-F238E27FC236}">
                <a16:creationId xmlns:a16="http://schemas.microsoft.com/office/drawing/2014/main" id="{3F3E259B-A124-D349-9E28-ADAC90D4338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83597" y="2554475"/>
            <a:ext cx="711200" cy="711200"/>
          </a:xfrm>
          <a:prstGeom prst="rect">
            <a:avLst/>
          </a:prstGeom>
        </p:spPr>
      </p:pic>
      <p:pic>
        <p:nvPicPr>
          <p:cNvPr id="39" name="Graphic 38">
            <a:extLst>
              <a:ext uri="{FF2B5EF4-FFF2-40B4-BE49-F238E27FC236}">
                <a16:creationId xmlns:a16="http://schemas.microsoft.com/office/drawing/2014/main" id="{008DF9B2-E757-834B-833E-17F117FE67E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19855" y="3779227"/>
            <a:ext cx="469900" cy="469900"/>
          </a:xfrm>
          <a:prstGeom prst="rect">
            <a:avLst/>
          </a:prstGeom>
        </p:spPr>
      </p:pic>
      <p:pic>
        <p:nvPicPr>
          <p:cNvPr id="43" name="Graphic 42">
            <a:extLst>
              <a:ext uri="{FF2B5EF4-FFF2-40B4-BE49-F238E27FC236}">
                <a16:creationId xmlns:a16="http://schemas.microsoft.com/office/drawing/2014/main" id="{9E289B90-CBFD-6943-9901-FFB6FED15D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31164" y="4500797"/>
            <a:ext cx="469900" cy="469900"/>
          </a:xfrm>
          <a:prstGeom prst="rect">
            <a:avLst/>
          </a:prstGeom>
        </p:spPr>
      </p:pic>
      <p:pic>
        <p:nvPicPr>
          <p:cNvPr id="47" name="Graphic 46">
            <a:extLst>
              <a:ext uri="{FF2B5EF4-FFF2-40B4-BE49-F238E27FC236}">
                <a16:creationId xmlns:a16="http://schemas.microsoft.com/office/drawing/2014/main" id="{CE85BCB5-AF55-6E48-9692-766EB0AFF9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58802" y="5287085"/>
            <a:ext cx="469900" cy="469900"/>
          </a:xfrm>
          <a:prstGeom prst="rect">
            <a:avLst/>
          </a:prstGeom>
        </p:spPr>
      </p:pic>
      <p:pic>
        <p:nvPicPr>
          <p:cNvPr id="49" name="Graphic 48">
            <a:extLst>
              <a:ext uri="{FF2B5EF4-FFF2-40B4-BE49-F238E27FC236}">
                <a16:creationId xmlns:a16="http://schemas.microsoft.com/office/drawing/2014/main" id="{3423E1DD-9390-A347-95A4-4ABDEA6AF3F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506215" y="3872024"/>
            <a:ext cx="469900" cy="469900"/>
          </a:xfrm>
          <a:prstGeom prst="rect">
            <a:avLst/>
          </a:prstGeom>
        </p:spPr>
      </p:pic>
      <p:pic>
        <p:nvPicPr>
          <p:cNvPr id="51" name="Graphic 50">
            <a:extLst>
              <a:ext uri="{FF2B5EF4-FFF2-40B4-BE49-F238E27FC236}">
                <a16:creationId xmlns:a16="http://schemas.microsoft.com/office/drawing/2014/main" id="{1B60D8B7-1D72-FA4E-A897-ACC1338A267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517524" y="4817185"/>
            <a:ext cx="469900" cy="469900"/>
          </a:xfrm>
          <a:prstGeom prst="rect">
            <a:avLst/>
          </a:prstGeom>
        </p:spPr>
      </p:pic>
      <p:sp>
        <p:nvSpPr>
          <p:cNvPr id="52" name="Text Placeholder 3">
            <a:extLst>
              <a:ext uri="{FF2B5EF4-FFF2-40B4-BE49-F238E27FC236}">
                <a16:creationId xmlns:a16="http://schemas.microsoft.com/office/drawing/2014/main" id="{386EBAE8-201A-F048-8007-388F1CD6FB89}"/>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1/4</a:t>
            </a:r>
          </a:p>
        </p:txBody>
      </p:sp>
      <p:sp>
        <p:nvSpPr>
          <p:cNvPr id="36" name="TextBox 35">
            <a:extLst>
              <a:ext uri="{FF2B5EF4-FFF2-40B4-BE49-F238E27FC236}">
                <a16:creationId xmlns:a16="http://schemas.microsoft.com/office/drawing/2014/main" id="{CD38A1E6-859B-2D46-B0A3-E4A0E5867163}"/>
              </a:ext>
            </a:extLst>
          </p:cNvPr>
          <p:cNvSpPr txBox="1"/>
          <p:nvPr/>
        </p:nvSpPr>
        <p:spPr>
          <a:xfrm>
            <a:off x="2356517" y="4453605"/>
            <a:ext cx="1335682" cy="307777"/>
          </a:xfrm>
          <a:prstGeom prst="rect">
            <a:avLst/>
          </a:prstGeom>
          <a:noFill/>
        </p:spPr>
        <p:txBody>
          <a:bodyPr wrap="square" rtlCol="0">
            <a:spAutoFit/>
          </a:bodyPr>
          <a:lstStyle/>
          <a:p>
            <a:pPr algn="ctr"/>
            <a:r>
              <a:rPr lang="en-US" sz="1400" dirty="0">
                <a:solidFill>
                  <a:schemeClr val="bg1"/>
                </a:solidFill>
              </a:rPr>
              <a:t>Endpoint</a:t>
            </a:r>
          </a:p>
        </p:txBody>
      </p:sp>
      <p:pic>
        <p:nvPicPr>
          <p:cNvPr id="10" name="Graphic 9">
            <a:extLst>
              <a:ext uri="{FF2B5EF4-FFF2-40B4-BE49-F238E27FC236}">
                <a16:creationId xmlns:a16="http://schemas.microsoft.com/office/drawing/2014/main" id="{C0348347-467A-BE49-BFAE-7E0D4DD266C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789408" y="3909201"/>
            <a:ext cx="469900" cy="469900"/>
          </a:xfrm>
          <a:prstGeom prst="rect">
            <a:avLst/>
          </a:prstGeom>
        </p:spPr>
      </p:pic>
    </p:spTree>
    <p:extLst>
      <p:ext uri="{BB962C8B-B14F-4D97-AF65-F5344CB8AC3E}">
        <p14:creationId xmlns:p14="http://schemas.microsoft.com/office/powerpoint/2010/main" val="632120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87</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VPC</a:t>
            </a:r>
          </a:p>
        </p:txBody>
      </p:sp>
      <p:sp>
        <p:nvSpPr>
          <p:cNvPr id="20" name="TextBox 19">
            <a:extLst>
              <a:ext uri="{FF2B5EF4-FFF2-40B4-BE49-F238E27FC236}">
                <a16:creationId xmlns:a16="http://schemas.microsoft.com/office/drawing/2014/main" id="{E89081F8-E2A8-C444-AB74-0844871B9387}"/>
              </a:ext>
            </a:extLst>
          </p:cNvPr>
          <p:cNvSpPr txBox="1"/>
          <p:nvPr/>
        </p:nvSpPr>
        <p:spPr>
          <a:xfrm>
            <a:off x="1873406" y="4249845"/>
            <a:ext cx="1505729" cy="523220"/>
          </a:xfrm>
          <a:prstGeom prst="rect">
            <a:avLst/>
          </a:prstGeom>
          <a:noFill/>
        </p:spPr>
        <p:txBody>
          <a:bodyPr wrap="square" rtlCol="0">
            <a:spAutoFit/>
          </a:bodyPr>
          <a:lstStyle/>
          <a:p>
            <a:pPr algn="ctr"/>
            <a:r>
              <a:rPr lang="en-US" sz="1400" dirty="0">
                <a:solidFill>
                  <a:schemeClr val="bg1"/>
                </a:solidFill>
              </a:rPr>
              <a:t>Customer gateway</a:t>
            </a:r>
          </a:p>
        </p:txBody>
      </p:sp>
      <p:sp>
        <p:nvSpPr>
          <p:cNvPr id="21" name="TextBox 20">
            <a:extLst>
              <a:ext uri="{FF2B5EF4-FFF2-40B4-BE49-F238E27FC236}">
                <a16:creationId xmlns:a16="http://schemas.microsoft.com/office/drawing/2014/main" id="{489DE1FF-0478-074C-A343-3F892D003EB2}"/>
              </a:ext>
            </a:extLst>
          </p:cNvPr>
          <p:cNvSpPr txBox="1"/>
          <p:nvPr/>
        </p:nvSpPr>
        <p:spPr>
          <a:xfrm>
            <a:off x="3294468" y="4274868"/>
            <a:ext cx="1505729" cy="523220"/>
          </a:xfrm>
          <a:prstGeom prst="rect">
            <a:avLst/>
          </a:prstGeom>
          <a:noFill/>
        </p:spPr>
        <p:txBody>
          <a:bodyPr wrap="square" rtlCol="0">
            <a:spAutoFit/>
          </a:bodyPr>
          <a:lstStyle/>
          <a:p>
            <a:pPr algn="ctr"/>
            <a:r>
              <a:rPr lang="en-US" sz="1400" dirty="0">
                <a:solidFill>
                  <a:schemeClr val="bg1"/>
                </a:solidFill>
              </a:rPr>
              <a:t>Elastic Network Adapter</a:t>
            </a:r>
          </a:p>
        </p:txBody>
      </p:sp>
      <p:sp>
        <p:nvSpPr>
          <p:cNvPr id="22" name="TextBox 21">
            <a:extLst>
              <a:ext uri="{FF2B5EF4-FFF2-40B4-BE49-F238E27FC236}">
                <a16:creationId xmlns:a16="http://schemas.microsoft.com/office/drawing/2014/main" id="{8C8D77A0-0AED-BC47-82F3-7230DBE97035}"/>
              </a:ext>
            </a:extLst>
          </p:cNvPr>
          <p:cNvSpPr txBox="1"/>
          <p:nvPr/>
        </p:nvSpPr>
        <p:spPr>
          <a:xfrm>
            <a:off x="1873406" y="5365437"/>
            <a:ext cx="1505729" cy="523220"/>
          </a:xfrm>
          <a:prstGeom prst="rect">
            <a:avLst/>
          </a:prstGeom>
          <a:noFill/>
        </p:spPr>
        <p:txBody>
          <a:bodyPr wrap="square" rtlCol="0">
            <a:spAutoFit/>
          </a:bodyPr>
          <a:lstStyle/>
          <a:p>
            <a:pPr algn="ctr"/>
            <a:r>
              <a:rPr lang="en-US" sz="1400" dirty="0">
                <a:solidFill>
                  <a:schemeClr val="bg1"/>
                </a:solidFill>
              </a:rPr>
              <a:t>Elastic network interface</a:t>
            </a:r>
          </a:p>
        </p:txBody>
      </p:sp>
      <p:sp>
        <p:nvSpPr>
          <p:cNvPr id="23" name="TextBox 22">
            <a:extLst>
              <a:ext uri="{FF2B5EF4-FFF2-40B4-BE49-F238E27FC236}">
                <a16:creationId xmlns:a16="http://schemas.microsoft.com/office/drawing/2014/main" id="{03979275-A289-4143-91F1-6C947B0FCE5D}"/>
              </a:ext>
            </a:extLst>
          </p:cNvPr>
          <p:cNvSpPr txBox="1"/>
          <p:nvPr/>
        </p:nvSpPr>
        <p:spPr>
          <a:xfrm>
            <a:off x="4808299" y="4274868"/>
            <a:ext cx="1259655" cy="307777"/>
          </a:xfrm>
          <a:prstGeom prst="rect">
            <a:avLst/>
          </a:prstGeom>
          <a:noFill/>
        </p:spPr>
        <p:txBody>
          <a:bodyPr wrap="square" rtlCol="0">
            <a:spAutoFit/>
          </a:bodyPr>
          <a:lstStyle/>
          <a:p>
            <a:pPr algn="ctr"/>
            <a:r>
              <a:rPr lang="en-US" sz="1400" dirty="0">
                <a:solidFill>
                  <a:schemeClr val="bg1"/>
                </a:solidFill>
              </a:rPr>
              <a:t>Endpoints</a:t>
            </a:r>
          </a:p>
        </p:txBody>
      </p:sp>
      <p:sp>
        <p:nvSpPr>
          <p:cNvPr id="24" name="TextBox 23">
            <a:extLst>
              <a:ext uri="{FF2B5EF4-FFF2-40B4-BE49-F238E27FC236}">
                <a16:creationId xmlns:a16="http://schemas.microsoft.com/office/drawing/2014/main" id="{0C8A8EB6-B3E5-6943-9744-3D355D468171}"/>
              </a:ext>
            </a:extLst>
          </p:cNvPr>
          <p:cNvSpPr txBox="1"/>
          <p:nvPr/>
        </p:nvSpPr>
        <p:spPr>
          <a:xfrm>
            <a:off x="4808299" y="5365437"/>
            <a:ext cx="1259655" cy="307777"/>
          </a:xfrm>
          <a:prstGeom prst="rect">
            <a:avLst/>
          </a:prstGeom>
          <a:noFill/>
        </p:spPr>
        <p:txBody>
          <a:bodyPr wrap="square" rtlCol="0">
            <a:spAutoFit/>
          </a:bodyPr>
          <a:lstStyle/>
          <a:p>
            <a:pPr algn="ctr"/>
            <a:r>
              <a:rPr lang="en-US" sz="1400" dirty="0">
                <a:solidFill>
                  <a:schemeClr val="bg1"/>
                </a:solidFill>
              </a:rPr>
              <a:t>Flow logs</a:t>
            </a:r>
          </a:p>
        </p:txBody>
      </p:sp>
      <p:sp>
        <p:nvSpPr>
          <p:cNvPr id="25" name="TextBox 24">
            <a:extLst>
              <a:ext uri="{FF2B5EF4-FFF2-40B4-BE49-F238E27FC236}">
                <a16:creationId xmlns:a16="http://schemas.microsoft.com/office/drawing/2014/main" id="{6858057D-6A5F-6F4D-9085-61892FD1C93F}"/>
              </a:ext>
            </a:extLst>
          </p:cNvPr>
          <p:cNvSpPr txBox="1"/>
          <p:nvPr/>
        </p:nvSpPr>
        <p:spPr>
          <a:xfrm>
            <a:off x="6168704" y="4274868"/>
            <a:ext cx="1259655" cy="523220"/>
          </a:xfrm>
          <a:prstGeom prst="rect">
            <a:avLst/>
          </a:prstGeom>
          <a:noFill/>
        </p:spPr>
        <p:txBody>
          <a:bodyPr wrap="square" rtlCol="0">
            <a:spAutoFit/>
          </a:bodyPr>
          <a:lstStyle/>
          <a:p>
            <a:pPr algn="ctr"/>
            <a:r>
              <a:rPr lang="en-US" sz="1400" dirty="0">
                <a:solidFill>
                  <a:schemeClr val="bg1"/>
                </a:solidFill>
              </a:rPr>
              <a:t>Internet gateway</a:t>
            </a:r>
          </a:p>
        </p:txBody>
      </p:sp>
      <p:sp>
        <p:nvSpPr>
          <p:cNvPr id="26" name="TextBox 25">
            <a:extLst>
              <a:ext uri="{FF2B5EF4-FFF2-40B4-BE49-F238E27FC236}">
                <a16:creationId xmlns:a16="http://schemas.microsoft.com/office/drawing/2014/main" id="{517096B6-EF64-C245-A3E7-BEEF81BDCB9C}"/>
              </a:ext>
            </a:extLst>
          </p:cNvPr>
          <p:cNvSpPr txBox="1"/>
          <p:nvPr/>
        </p:nvSpPr>
        <p:spPr>
          <a:xfrm>
            <a:off x="3429111" y="5365437"/>
            <a:ext cx="1236442" cy="307777"/>
          </a:xfrm>
          <a:prstGeom prst="rect">
            <a:avLst/>
          </a:prstGeom>
          <a:noFill/>
        </p:spPr>
        <p:txBody>
          <a:bodyPr wrap="square" rtlCol="0">
            <a:spAutoFit/>
          </a:bodyPr>
          <a:lstStyle/>
          <a:p>
            <a:pPr algn="ctr"/>
            <a:r>
              <a:rPr lang="en-US" sz="1400" dirty="0">
                <a:solidFill>
                  <a:schemeClr val="bg1"/>
                </a:solidFill>
              </a:rPr>
              <a:t>NAT gateway</a:t>
            </a:r>
          </a:p>
        </p:txBody>
      </p:sp>
      <p:sp>
        <p:nvSpPr>
          <p:cNvPr id="27" name="TextBox 26">
            <a:extLst>
              <a:ext uri="{FF2B5EF4-FFF2-40B4-BE49-F238E27FC236}">
                <a16:creationId xmlns:a16="http://schemas.microsoft.com/office/drawing/2014/main" id="{C408575B-2562-934D-AA7C-9F2A7ECA5839}"/>
              </a:ext>
            </a:extLst>
          </p:cNvPr>
          <p:cNvSpPr txBox="1"/>
          <p:nvPr/>
        </p:nvSpPr>
        <p:spPr>
          <a:xfrm>
            <a:off x="6168704" y="5365437"/>
            <a:ext cx="1259655" cy="738664"/>
          </a:xfrm>
          <a:prstGeom prst="rect">
            <a:avLst/>
          </a:prstGeom>
          <a:noFill/>
        </p:spPr>
        <p:txBody>
          <a:bodyPr wrap="square" rtlCol="0">
            <a:spAutoFit/>
          </a:bodyPr>
          <a:lstStyle/>
          <a:p>
            <a:pPr algn="ctr"/>
            <a:r>
              <a:rPr lang="en-US" sz="1400" dirty="0">
                <a:solidFill>
                  <a:schemeClr val="bg1"/>
                </a:solidFill>
              </a:rPr>
              <a:t>Network access control list</a:t>
            </a:r>
          </a:p>
        </p:txBody>
      </p:sp>
      <p:sp>
        <p:nvSpPr>
          <p:cNvPr id="28" name="TextBox 27">
            <a:extLst>
              <a:ext uri="{FF2B5EF4-FFF2-40B4-BE49-F238E27FC236}">
                <a16:creationId xmlns:a16="http://schemas.microsoft.com/office/drawing/2014/main" id="{C533BAFB-6394-5441-8737-BCF3D910EC41}"/>
              </a:ext>
            </a:extLst>
          </p:cNvPr>
          <p:cNvSpPr txBox="1"/>
          <p:nvPr/>
        </p:nvSpPr>
        <p:spPr>
          <a:xfrm>
            <a:off x="9024977" y="5365437"/>
            <a:ext cx="1589097" cy="307777"/>
          </a:xfrm>
          <a:prstGeom prst="rect">
            <a:avLst/>
          </a:prstGeom>
          <a:noFill/>
        </p:spPr>
        <p:txBody>
          <a:bodyPr wrap="square" rtlCol="0">
            <a:spAutoFit/>
          </a:bodyPr>
          <a:lstStyle/>
          <a:p>
            <a:pPr algn="ctr"/>
            <a:r>
              <a:rPr lang="en-US" sz="1400" dirty="0">
                <a:solidFill>
                  <a:schemeClr val="bg1"/>
                </a:solidFill>
              </a:rPr>
              <a:t>Peering</a:t>
            </a:r>
          </a:p>
        </p:txBody>
      </p:sp>
      <p:sp>
        <p:nvSpPr>
          <p:cNvPr id="29" name="TextBox 28">
            <a:extLst>
              <a:ext uri="{FF2B5EF4-FFF2-40B4-BE49-F238E27FC236}">
                <a16:creationId xmlns:a16="http://schemas.microsoft.com/office/drawing/2014/main" id="{1BF18995-D80E-6744-A6B6-77E28D0E8A79}"/>
              </a:ext>
            </a:extLst>
          </p:cNvPr>
          <p:cNvSpPr txBox="1"/>
          <p:nvPr/>
        </p:nvSpPr>
        <p:spPr>
          <a:xfrm>
            <a:off x="7526836" y="4274868"/>
            <a:ext cx="1589097" cy="307777"/>
          </a:xfrm>
          <a:prstGeom prst="rect">
            <a:avLst/>
          </a:prstGeom>
          <a:noFill/>
        </p:spPr>
        <p:txBody>
          <a:bodyPr wrap="square" rtlCol="0">
            <a:spAutoFit/>
          </a:bodyPr>
          <a:lstStyle/>
          <a:p>
            <a:pPr algn="ctr"/>
            <a:r>
              <a:rPr lang="en-US" sz="1400" dirty="0">
                <a:solidFill>
                  <a:schemeClr val="bg1"/>
                </a:solidFill>
              </a:rPr>
              <a:t>Router</a:t>
            </a:r>
          </a:p>
        </p:txBody>
      </p:sp>
      <p:sp>
        <p:nvSpPr>
          <p:cNvPr id="30" name="TextBox 29">
            <a:extLst>
              <a:ext uri="{FF2B5EF4-FFF2-40B4-BE49-F238E27FC236}">
                <a16:creationId xmlns:a16="http://schemas.microsoft.com/office/drawing/2014/main" id="{25F22C60-BBC7-CC47-AFB5-A2350D5E35B5}"/>
              </a:ext>
            </a:extLst>
          </p:cNvPr>
          <p:cNvSpPr txBox="1"/>
          <p:nvPr/>
        </p:nvSpPr>
        <p:spPr>
          <a:xfrm>
            <a:off x="7526836" y="5365437"/>
            <a:ext cx="1589097" cy="307777"/>
          </a:xfrm>
          <a:prstGeom prst="rect">
            <a:avLst/>
          </a:prstGeom>
          <a:noFill/>
        </p:spPr>
        <p:txBody>
          <a:bodyPr wrap="square" rtlCol="0">
            <a:spAutoFit/>
          </a:bodyPr>
          <a:lstStyle/>
          <a:p>
            <a:pPr algn="ctr"/>
            <a:r>
              <a:rPr lang="en-US" sz="1400" dirty="0">
                <a:solidFill>
                  <a:schemeClr val="bg1"/>
                </a:solidFill>
              </a:rPr>
              <a:t>VPN connection</a:t>
            </a:r>
          </a:p>
        </p:txBody>
      </p:sp>
      <p:sp>
        <p:nvSpPr>
          <p:cNvPr id="31" name="TextBox 30">
            <a:extLst>
              <a:ext uri="{FF2B5EF4-FFF2-40B4-BE49-F238E27FC236}">
                <a16:creationId xmlns:a16="http://schemas.microsoft.com/office/drawing/2014/main" id="{E322686D-8018-1347-ACB9-6246816E419C}"/>
              </a:ext>
            </a:extLst>
          </p:cNvPr>
          <p:cNvSpPr txBox="1"/>
          <p:nvPr/>
        </p:nvSpPr>
        <p:spPr>
          <a:xfrm>
            <a:off x="9024977" y="4274868"/>
            <a:ext cx="1589097" cy="307777"/>
          </a:xfrm>
          <a:prstGeom prst="rect">
            <a:avLst/>
          </a:prstGeom>
          <a:noFill/>
        </p:spPr>
        <p:txBody>
          <a:bodyPr wrap="square" rtlCol="0">
            <a:spAutoFit/>
          </a:bodyPr>
          <a:lstStyle/>
          <a:p>
            <a:pPr algn="ctr"/>
            <a:r>
              <a:rPr lang="en-US" sz="1400" dirty="0">
                <a:solidFill>
                  <a:schemeClr val="bg1"/>
                </a:solidFill>
              </a:rPr>
              <a:t>VPN gateway</a:t>
            </a:r>
          </a:p>
        </p:txBody>
      </p:sp>
      <p:sp>
        <p:nvSpPr>
          <p:cNvPr id="34" name="TextBox 33">
            <a:extLst>
              <a:ext uri="{FF2B5EF4-FFF2-40B4-BE49-F238E27FC236}">
                <a16:creationId xmlns:a16="http://schemas.microsoft.com/office/drawing/2014/main" id="{358E4C49-AEBE-8C44-BE6B-3ECC1E5FBBA7}"/>
              </a:ext>
            </a:extLst>
          </p:cNvPr>
          <p:cNvSpPr txBox="1"/>
          <p:nvPr/>
        </p:nvSpPr>
        <p:spPr>
          <a:xfrm>
            <a:off x="1873406" y="3343615"/>
            <a:ext cx="2301904" cy="307777"/>
          </a:xfrm>
          <a:prstGeom prst="rect">
            <a:avLst/>
          </a:prstGeom>
          <a:noFill/>
        </p:spPr>
        <p:txBody>
          <a:bodyPr wrap="square" rtlCol="0">
            <a:spAutoFit/>
          </a:bodyPr>
          <a:lstStyle/>
          <a:p>
            <a:pPr algn="ctr"/>
            <a:r>
              <a:rPr lang="en-US" sz="1400" dirty="0">
                <a:solidFill>
                  <a:schemeClr val="bg1"/>
                </a:solidFill>
              </a:rPr>
              <a:t>Amazon VPC</a:t>
            </a:r>
          </a:p>
        </p:txBody>
      </p:sp>
      <p:pic>
        <p:nvPicPr>
          <p:cNvPr id="53" name="Graphic 52">
            <a:extLst>
              <a:ext uri="{FF2B5EF4-FFF2-40B4-BE49-F238E27FC236}">
                <a16:creationId xmlns:a16="http://schemas.microsoft.com/office/drawing/2014/main" id="{A7A25601-83A1-0646-AF41-0B5079484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247806"/>
            <a:ext cx="711200" cy="711200"/>
          </a:xfrm>
          <a:prstGeom prst="rect">
            <a:avLst/>
          </a:prstGeom>
        </p:spPr>
      </p:pic>
      <p:pic>
        <p:nvPicPr>
          <p:cNvPr id="7" name="Graphic 6">
            <a:extLst>
              <a:ext uri="{FF2B5EF4-FFF2-40B4-BE49-F238E27FC236}">
                <a16:creationId xmlns:a16="http://schemas.microsoft.com/office/drawing/2014/main" id="{990925B6-F9E7-4E45-9351-E2F701F68F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7935" y="2513843"/>
            <a:ext cx="711200" cy="711200"/>
          </a:xfrm>
          <a:prstGeom prst="rect">
            <a:avLst/>
          </a:prstGeom>
        </p:spPr>
      </p:pic>
      <p:pic>
        <p:nvPicPr>
          <p:cNvPr id="9" name="Graphic 8">
            <a:extLst>
              <a:ext uri="{FF2B5EF4-FFF2-40B4-BE49-F238E27FC236}">
                <a16:creationId xmlns:a16="http://schemas.microsoft.com/office/drawing/2014/main" id="{8EA710D2-E12A-9F46-AFC6-5129F1AF33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91320" y="3792392"/>
            <a:ext cx="469900" cy="469900"/>
          </a:xfrm>
          <a:prstGeom prst="rect">
            <a:avLst/>
          </a:prstGeom>
        </p:spPr>
      </p:pic>
      <p:pic>
        <p:nvPicPr>
          <p:cNvPr id="13" name="Graphic 12">
            <a:extLst>
              <a:ext uri="{FF2B5EF4-FFF2-40B4-BE49-F238E27FC236}">
                <a16:creationId xmlns:a16="http://schemas.microsoft.com/office/drawing/2014/main" id="{DCEF0D8B-0459-E747-AC0F-BE89BE6152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0366" y="3792457"/>
            <a:ext cx="469900" cy="469900"/>
          </a:xfrm>
          <a:prstGeom prst="rect">
            <a:avLst/>
          </a:prstGeom>
        </p:spPr>
      </p:pic>
      <p:pic>
        <p:nvPicPr>
          <p:cNvPr id="17" name="Graphic 16">
            <a:extLst>
              <a:ext uri="{FF2B5EF4-FFF2-40B4-BE49-F238E27FC236}">
                <a16:creationId xmlns:a16="http://schemas.microsoft.com/office/drawing/2014/main" id="{42B26BA8-423A-B147-B982-6EC01E1E25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95074" y="3816388"/>
            <a:ext cx="469900" cy="469900"/>
          </a:xfrm>
          <a:prstGeom prst="rect">
            <a:avLst/>
          </a:prstGeom>
        </p:spPr>
      </p:pic>
      <p:pic>
        <p:nvPicPr>
          <p:cNvPr id="32" name="Graphic 31">
            <a:extLst>
              <a:ext uri="{FF2B5EF4-FFF2-40B4-BE49-F238E27FC236}">
                <a16:creationId xmlns:a16="http://schemas.microsoft.com/office/drawing/2014/main" id="{66E0AC55-E541-224C-A379-8AC97B169F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40125" y="3779945"/>
            <a:ext cx="469900" cy="469900"/>
          </a:xfrm>
          <a:prstGeom prst="rect">
            <a:avLst/>
          </a:prstGeom>
        </p:spPr>
      </p:pic>
      <p:pic>
        <p:nvPicPr>
          <p:cNvPr id="35" name="Graphic 34">
            <a:extLst>
              <a:ext uri="{FF2B5EF4-FFF2-40B4-BE49-F238E27FC236}">
                <a16:creationId xmlns:a16="http://schemas.microsoft.com/office/drawing/2014/main" id="{1EDA5BB1-9006-C242-B538-305C5AA2E9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84575" y="3804968"/>
            <a:ext cx="469900" cy="469900"/>
          </a:xfrm>
          <a:prstGeom prst="rect">
            <a:avLst/>
          </a:prstGeom>
        </p:spPr>
      </p:pic>
      <p:pic>
        <p:nvPicPr>
          <p:cNvPr id="38" name="Graphic 37">
            <a:extLst>
              <a:ext uri="{FF2B5EF4-FFF2-40B4-BE49-F238E27FC236}">
                <a16:creationId xmlns:a16="http://schemas.microsoft.com/office/drawing/2014/main" id="{218AE0EC-8105-6849-A173-F3B25F2054B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86434" y="3779945"/>
            <a:ext cx="469900" cy="469900"/>
          </a:xfrm>
          <a:prstGeom prst="rect">
            <a:avLst/>
          </a:prstGeom>
        </p:spPr>
      </p:pic>
      <p:pic>
        <p:nvPicPr>
          <p:cNvPr id="42" name="Graphic 41">
            <a:extLst>
              <a:ext uri="{FF2B5EF4-FFF2-40B4-BE49-F238E27FC236}">
                <a16:creationId xmlns:a16="http://schemas.microsoft.com/office/drawing/2014/main" id="{EAAA94CC-509E-6547-9FA4-35AE20E2DB7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01344" y="4919209"/>
            <a:ext cx="469900" cy="469900"/>
          </a:xfrm>
          <a:prstGeom prst="rect">
            <a:avLst/>
          </a:prstGeom>
        </p:spPr>
      </p:pic>
      <p:pic>
        <p:nvPicPr>
          <p:cNvPr id="46" name="Graphic 45">
            <a:extLst>
              <a:ext uri="{FF2B5EF4-FFF2-40B4-BE49-F238E27FC236}">
                <a16:creationId xmlns:a16="http://schemas.microsoft.com/office/drawing/2014/main" id="{C4D40D26-5610-724F-B901-012D611D9A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753554" y="4902291"/>
            <a:ext cx="469900" cy="469900"/>
          </a:xfrm>
          <a:prstGeom prst="rect">
            <a:avLst/>
          </a:prstGeom>
        </p:spPr>
      </p:pic>
      <p:pic>
        <p:nvPicPr>
          <p:cNvPr id="50" name="Graphic 49">
            <a:extLst>
              <a:ext uri="{FF2B5EF4-FFF2-40B4-BE49-F238E27FC236}">
                <a16:creationId xmlns:a16="http://schemas.microsoft.com/office/drawing/2014/main" id="{20CC4548-674C-3843-8CF8-942500497FE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14769" y="4889068"/>
            <a:ext cx="469900" cy="469900"/>
          </a:xfrm>
          <a:prstGeom prst="rect">
            <a:avLst/>
          </a:prstGeom>
        </p:spPr>
      </p:pic>
      <p:pic>
        <p:nvPicPr>
          <p:cNvPr id="54" name="Graphic 53">
            <a:extLst>
              <a:ext uri="{FF2B5EF4-FFF2-40B4-BE49-F238E27FC236}">
                <a16:creationId xmlns:a16="http://schemas.microsoft.com/office/drawing/2014/main" id="{77295E07-979C-B842-B81E-77B6E4583FF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50020" y="4936528"/>
            <a:ext cx="469900" cy="469900"/>
          </a:xfrm>
          <a:prstGeom prst="rect">
            <a:avLst/>
          </a:prstGeom>
        </p:spPr>
      </p:pic>
      <p:pic>
        <p:nvPicPr>
          <p:cNvPr id="56" name="Graphic 55">
            <a:extLst>
              <a:ext uri="{FF2B5EF4-FFF2-40B4-BE49-F238E27FC236}">
                <a16:creationId xmlns:a16="http://schemas.microsoft.com/office/drawing/2014/main" id="{5E920323-6D09-C847-B118-C5B8A4C272B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086434" y="4808027"/>
            <a:ext cx="469900" cy="469900"/>
          </a:xfrm>
          <a:prstGeom prst="rect">
            <a:avLst/>
          </a:prstGeom>
        </p:spPr>
      </p:pic>
      <p:pic>
        <p:nvPicPr>
          <p:cNvPr id="58" name="Graphic 57">
            <a:extLst>
              <a:ext uri="{FF2B5EF4-FFF2-40B4-BE49-F238E27FC236}">
                <a16:creationId xmlns:a16="http://schemas.microsoft.com/office/drawing/2014/main" id="{1E912691-28C5-F847-BCC3-8F31274DB27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584575" y="4889068"/>
            <a:ext cx="469900" cy="469900"/>
          </a:xfrm>
          <a:prstGeom prst="rect">
            <a:avLst/>
          </a:prstGeom>
        </p:spPr>
      </p:pic>
      <p:sp>
        <p:nvSpPr>
          <p:cNvPr id="59" name="Text Placeholder 3">
            <a:extLst>
              <a:ext uri="{FF2B5EF4-FFF2-40B4-BE49-F238E27FC236}">
                <a16:creationId xmlns:a16="http://schemas.microsoft.com/office/drawing/2014/main" id="{5A6E1CC3-747D-5044-96D4-B3C7ADFB5B91}"/>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2/4</a:t>
            </a:r>
          </a:p>
        </p:txBody>
      </p:sp>
    </p:spTree>
    <p:extLst>
      <p:ext uri="{BB962C8B-B14F-4D97-AF65-F5344CB8AC3E}">
        <p14:creationId xmlns:p14="http://schemas.microsoft.com/office/powerpoint/2010/main" val="894790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88</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5" name="TextBox 4">
            <a:extLst>
              <a:ext uri="{FF2B5EF4-FFF2-40B4-BE49-F238E27FC236}">
                <a16:creationId xmlns:a16="http://schemas.microsoft.com/office/drawing/2014/main" id="{98493F85-0788-B14E-AA06-484C3E93C5D7}"/>
              </a:ext>
            </a:extLst>
          </p:cNvPr>
          <p:cNvSpPr txBox="1"/>
          <p:nvPr/>
        </p:nvSpPr>
        <p:spPr>
          <a:xfrm>
            <a:off x="6561672" y="1994317"/>
            <a:ext cx="2301904" cy="307777"/>
          </a:xfrm>
          <a:prstGeom prst="rect">
            <a:avLst/>
          </a:prstGeom>
          <a:noFill/>
        </p:spPr>
        <p:txBody>
          <a:bodyPr wrap="square" rtlCol="0">
            <a:spAutoFit/>
          </a:bodyPr>
          <a:lstStyle/>
          <a:p>
            <a:pPr algn="ctr"/>
            <a:r>
              <a:rPr lang="en-US" sz="1400" dirty="0">
                <a:solidFill>
                  <a:schemeClr val="bg1"/>
                </a:solidFill>
              </a:rPr>
              <a:t>AWS Direct Connect</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56769C7-915F-234B-BE8D-B2008D7D611E}"/>
              </a:ext>
            </a:extLst>
          </p:cNvPr>
          <p:cNvSpPr txBox="1"/>
          <p:nvPr/>
        </p:nvSpPr>
        <p:spPr>
          <a:xfrm>
            <a:off x="8981486" y="1994317"/>
            <a:ext cx="2301904" cy="307777"/>
          </a:xfrm>
          <a:prstGeom prst="rect">
            <a:avLst/>
          </a:prstGeom>
          <a:noFill/>
        </p:spPr>
        <p:txBody>
          <a:bodyPr wrap="square" rtlCol="0">
            <a:spAutoFit/>
          </a:bodyPr>
          <a:lstStyle/>
          <a:p>
            <a:pPr algn="ctr"/>
            <a:r>
              <a:rPr lang="en-US" sz="1400" dirty="0">
                <a:solidFill>
                  <a:schemeClr val="bg1"/>
                </a:solidFill>
              </a:rPr>
              <a:t>AWS Global Accelerator</a:t>
            </a:r>
          </a:p>
        </p:txBody>
      </p:sp>
      <p:sp>
        <p:nvSpPr>
          <p:cNvPr id="38" name="TextBox 37">
            <a:extLst>
              <a:ext uri="{FF2B5EF4-FFF2-40B4-BE49-F238E27FC236}">
                <a16:creationId xmlns:a16="http://schemas.microsoft.com/office/drawing/2014/main" id="{12827DD6-E0DF-1941-96A4-955F948AC017}"/>
              </a:ext>
            </a:extLst>
          </p:cNvPr>
          <p:cNvSpPr txBox="1"/>
          <p:nvPr/>
        </p:nvSpPr>
        <p:spPr>
          <a:xfrm>
            <a:off x="6561672" y="3365917"/>
            <a:ext cx="2301904" cy="307777"/>
          </a:xfrm>
          <a:prstGeom prst="rect">
            <a:avLst/>
          </a:prstGeom>
          <a:noFill/>
        </p:spPr>
        <p:txBody>
          <a:bodyPr wrap="square" rtlCol="0">
            <a:spAutoFit/>
          </a:bodyPr>
          <a:lstStyle/>
          <a:p>
            <a:pPr algn="ctr"/>
            <a:r>
              <a:rPr lang="en-US" sz="1400" dirty="0">
                <a:solidFill>
                  <a:schemeClr val="bg1"/>
                </a:solidFill>
              </a:rPr>
              <a:t>AWS Direct Connect</a:t>
            </a:r>
          </a:p>
        </p:txBody>
      </p:sp>
      <p:sp>
        <p:nvSpPr>
          <p:cNvPr id="41" name="TextBox 40">
            <a:extLst>
              <a:ext uri="{FF2B5EF4-FFF2-40B4-BE49-F238E27FC236}">
                <a16:creationId xmlns:a16="http://schemas.microsoft.com/office/drawing/2014/main" id="{AEC6802F-0E0E-374E-8F59-2F9BE79E019F}"/>
              </a:ext>
            </a:extLst>
          </p:cNvPr>
          <p:cNvSpPr txBox="1"/>
          <p:nvPr/>
        </p:nvSpPr>
        <p:spPr>
          <a:xfrm>
            <a:off x="8981486" y="3365917"/>
            <a:ext cx="2301904" cy="307777"/>
          </a:xfrm>
          <a:prstGeom prst="rect">
            <a:avLst/>
          </a:prstGeom>
          <a:noFill/>
        </p:spPr>
        <p:txBody>
          <a:bodyPr wrap="square" rtlCol="0">
            <a:spAutoFit/>
          </a:bodyPr>
          <a:lstStyle/>
          <a:p>
            <a:pPr algn="ctr"/>
            <a:r>
              <a:rPr lang="en-US" sz="1400" dirty="0">
                <a:solidFill>
                  <a:schemeClr val="bg1"/>
                </a:solidFill>
              </a:rPr>
              <a:t>AWS Global Accelerator</a:t>
            </a:r>
          </a:p>
        </p:txBody>
      </p:sp>
      <p:pic>
        <p:nvPicPr>
          <p:cNvPr id="12" name="Graphic 11">
            <a:extLst>
              <a:ext uri="{FF2B5EF4-FFF2-40B4-BE49-F238E27FC236}">
                <a16:creationId xmlns:a16="http://schemas.microsoft.com/office/drawing/2014/main" id="{D37918BB-92A8-8F43-AFBF-90F1EFE68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7024" y="1240692"/>
            <a:ext cx="711200" cy="711200"/>
          </a:xfrm>
          <a:prstGeom prst="rect">
            <a:avLst/>
          </a:prstGeom>
        </p:spPr>
      </p:pic>
      <p:pic>
        <p:nvPicPr>
          <p:cNvPr id="16" name="Graphic 15">
            <a:extLst>
              <a:ext uri="{FF2B5EF4-FFF2-40B4-BE49-F238E27FC236}">
                <a16:creationId xmlns:a16="http://schemas.microsoft.com/office/drawing/2014/main" id="{305F2333-23B9-804D-9917-10E6891F85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6838" y="1240692"/>
            <a:ext cx="711200" cy="711200"/>
          </a:xfrm>
          <a:prstGeom prst="rect">
            <a:avLst/>
          </a:prstGeom>
        </p:spPr>
      </p:pic>
      <p:sp>
        <p:nvSpPr>
          <p:cNvPr id="22" name="TextBox 21">
            <a:extLst>
              <a:ext uri="{FF2B5EF4-FFF2-40B4-BE49-F238E27FC236}">
                <a16:creationId xmlns:a16="http://schemas.microsoft.com/office/drawing/2014/main" id="{6896C4F9-A36A-4346-A96D-AB94E4E60A2A}"/>
              </a:ext>
            </a:extLst>
          </p:cNvPr>
          <p:cNvSpPr txBox="1"/>
          <p:nvPr/>
        </p:nvSpPr>
        <p:spPr>
          <a:xfrm>
            <a:off x="1876608" y="1994317"/>
            <a:ext cx="2301904" cy="307777"/>
          </a:xfrm>
          <a:prstGeom prst="rect">
            <a:avLst/>
          </a:prstGeom>
          <a:noFill/>
        </p:spPr>
        <p:txBody>
          <a:bodyPr wrap="square" rtlCol="0">
            <a:spAutoFit/>
          </a:bodyPr>
          <a:lstStyle/>
          <a:p>
            <a:pPr algn="ctr"/>
            <a:r>
              <a:rPr lang="en-US" sz="1400" dirty="0">
                <a:solidFill>
                  <a:schemeClr val="bg1"/>
                </a:solidFill>
              </a:rPr>
              <a:t>AWS App Mesh </a:t>
            </a:r>
          </a:p>
        </p:txBody>
      </p:sp>
      <p:sp>
        <p:nvSpPr>
          <p:cNvPr id="23" name="TextBox 22">
            <a:extLst>
              <a:ext uri="{FF2B5EF4-FFF2-40B4-BE49-F238E27FC236}">
                <a16:creationId xmlns:a16="http://schemas.microsoft.com/office/drawing/2014/main" id="{5DBA5160-9683-0446-8D39-0993252C36C9}"/>
              </a:ext>
            </a:extLst>
          </p:cNvPr>
          <p:cNvSpPr txBox="1"/>
          <p:nvPr/>
        </p:nvSpPr>
        <p:spPr>
          <a:xfrm>
            <a:off x="4178511" y="1994317"/>
            <a:ext cx="2301904" cy="307777"/>
          </a:xfrm>
          <a:prstGeom prst="rect">
            <a:avLst/>
          </a:prstGeom>
          <a:noFill/>
        </p:spPr>
        <p:txBody>
          <a:bodyPr wrap="square" rtlCol="0">
            <a:spAutoFit/>
          </a:bodyPr>
          <a:lstStyle/>
          <a:p>
            <a:pPr algn="ctr"/>
            <a:r>
              <a:rPr lang="en-US" sz="1400" dirty="0">
                <a:solidFill>
                  <a:schemeClr val="bg1"/>
                </a:solidFill>
              </a:rPr>
              <a:t>AWS Cloud Map</a:t>
            </a:r>
          </a:p>
        </p:txBody>
      </p:sp>
      <p:sp>
        <p:nvSpPr>
          <p:cNvPr id="24" name="TextBox 23">
            <a:extLst>
              <a:ext uri="{FF2B5EF4-FFF2-40B4-BE49-F238E27FC236}">
                <a16:creationId xmlns:a16="http://schemas.microsoft.com/office/drawing/2014/main" id="{DD21B0BE-D4B5-6544-83E5-03A10CE86A47}"/>
              </a:ext>
            </a:extLst>
          </p:cNvPr>
          <p:cNvSpPr txBox="1"/>
          <p:nvPr/>
        </p:nvSpPr>
        <p:spPr>
          <a:xfrm>
            <a:off x="1876608" y="3365917"/>
            <a:ext cx="2301904" cy="307777"/>
          </a:xfrm>
          <a:prstGeom prst="rect">
            <a:avLst/>
          </a:prstGeom>
          <a:noFill/>
        </p:spPr>
        <p:txBody>
          <a:bodyPr wrap="square" rtlCol="0">
            <a:spAutoFit/>
          </a:bodyPr>
          <a:lstStyle/>
          <a:p>
            <a:pPr algn="ctr"/>
            <a:r>
              <a:rPr lang="en-US" sz="1400" dirty="0">
                <a:solidFill>
                  <a:schemeClr val="bg1"/>
                </a:solidFill>
              </a:rPr>
              <a:t>AWS App Mesh </a:t>
            </a:r>
          </a:p>
        </p:txBody>
      </p:sp>
      <p:sp>
        <p:nvSpPr>
          <p:cNvPr id="25" name="TextBox 24">
            <a:extLst>
              <a:ext uri="{FF2B5EF4-FFF2-40B4-BE49-F238E27FC236}">
                <a16:creationId xmlns:a16="http://schemas.microsoft.com/office/drawing/2014/main" id="{BD88D53B-A6CE-0D48-9187-C8486AEA7B4A}"/>
              </a:ext>
            </a:extLst>
          </p:cNvPr>
          <p:cNvSpPr txBox="1"/>
          <p:nvPr/>
        </p:nvSpPr>
        <p:spPr>
          <a:xfrm>
            <a:off x="4178511" y="3365917"/>
            <a:ext cx="2301904" cy="307777"/>
          </a:xfrm>
          <a:prstGeom prst="rect">
            <a:avLst/>
          </a:prstGeom>
          <a:noFill/>
        </p:spPr>
        <p:txBody>
          <a:bodyPr wrap="square" rtlCol="0">
            <a:spAutoFit/>
          </a:bodyPr>
          <a:lstStyle/>
          <a:p>
            <a:pPr algn="ctr"/>
            <a:r>
              <a:rPr lang="en-US" sz="1400" dirty="0">
                <a:solidFill>
                  <a:schemeClr val="bg1"/>
                </a:solidFill>
              </a:rPr>
              <a:t>AWS Cloud Map</a:t>
            </a:r>
          </a:p>
        </p:txBody>
      </p:sp>
      <p:pic>
        <p:nvPicPr>
          <p:cNvPr id="27" name="Graphic 26">
            <a:extLst>
              <a:ext uri="{FF2B5EF4-FFF2-40B4-BE49-F238E27FC236}">
                <a16:creationId xmlns:a16="http://schemas.microsoft.com/office/drawing/2014/main" id="{C05DBFAD-19A5-4F41-ABAF-BAA26C1B27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1960" y="1240692"/>
            <a:ext cx="711200" cy="711200"/>
          </a:xfrm>
          <a:prstGeom prst="rect">
            <a:avLst/>
          </a:prstGeom>
        </p:spPr>
      </p:pic>
      <p:pic>
        <p:nvPicPr>
          <p:cNvPr id="29" name="Graphic 28">
            <a:extLst>
              <a:ext uri="{FF2B5EF4-FFF2-40B4-BE49-F238E27FC236}">
                <a16:creationId xmlns:a16="http://schemas.microsoft.com/office/drawing/2014/main" id="{D687D057-B9D5-FE41-B54E-C7B746A5D6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73863" y="1240692"/>
            <a:ext cx="711200" cy="711200"/>
          </a:xfrm>
          <a:prstGeom prst="rect">
            <a:avLst/>
          </a:prstGeom>
        </p:spPr>
      </p:pic>
      <p:pic>
        <p:nvPicPr>
          <p:cNvPr id="11" name="Graphic 10">
            <a:extLst>
              <a:ext uri="{FF2B5EF4-FFF2-40B4-BE49-F238E27FC236}">
                <a16:creationId xmlns:a16="http://schemas.microsoft.com/office/drawing/2014/main" id="{33809B09-6B21-F94D-A3E2-A5159684BA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40511" y="2571066"/>
            <a:ext cx="711200" cy="711200"/>
          </a:xfrm>
          <a:prstGeom prst="rect">
            <a:avLst/>
          </a:prstGeom>
        </p:spPr>
      </p:pic>
      <p:pic>
        <p:nvPicPr>
          <p:cNvPr id="15" name="Graphic 14">
            <a:extLst>
              <a:ext uri="{FF2B5EF4-FFF2-40B4-BE49-F238E27FC236}">
                <a16:creationId xmlns:a16="http://schemas.microsoft.com/office/drawing/2014/main" id="{F8E03AC8-4657-4D46-A189-6047DB1FC6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5049" y="2556265"/>
            <a:ext cx="711200" cy="711200"/>
          </a:xfrm>
          <a:prstGeom prst="rect">
            <a:avLst/>
          </a:prstGeom>
        </p:spPr>
      </p:pic>
      <p:pic>
        <p:nvPicPr>
          <p:cNvPr id="20" name="Graphic 19">
            <a:extLst>
              <a:ext uri="{FF2B5EF4-FFF2-40B4-BE49-F238E27FC236}">
                <a16:creationId xmlns:a16="http://schemas.microsoft.com/office/drawing/2014/main" id="{A9AF469F-AC34-DB42-B292-FD7B2085E1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75204" y="2511271"/>
            <a:ext cx="711200" cy="711200"/>
          </a:xfrm>
          <a:prstGeom prst="rect">
            <a:avLst/>
          </a:prstGeom>
        </p:spPr>
      </p:pic>
      <p:pic>
        <p:nvPicPr>
          <p:cNvPr id="30" name="Graphic 29">
            <a:extLst>
              <a:ext uri="{FF2B5EF4-FFF2-40B4-BE49-F238E27FC236}">
                <a16:creationId xmlns:a16="http://schemas.microsoft.com/office/drawing/2014/main" id="{44A39CA8-A60B-DC44-B641-FFB19AC55A3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76838" y="2571066"/>
            <a:ext cx="711200" cy="711200"/>
          </a:xfrm>
          <a:prstGeom prst="rect">
            <a:avLst/>
          </a:prstGeom>
        </p:spPr>
      </p:pic>
      <p:sp>
        <p:nvSpPr>
          <p:cNvPr id="34" name="Text Placeholder 3">
            <a:extLst>
              <a:ext uri="{FF2B5EF4-FFF2-40B4-BE49-F238E27FC236}">
                <a16:creationId xmlns:a16="http://schemas.microsoft.com/office/drawing/2014/main" id="{65365C89-81B8-3F42-BE8A-465B7A57B8DD}"/>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3/4</a:t>
            </a:r>
          </a:p>
        </p:txBody>
      </p:sp>
    </p:spTree>
    <p:extLst>
      <p:ext uri="{BB962C8B-B14F-4D97-AF65-F5344CB8AC3E}">
        <p14:creationId xmlns:p14="http://schemas.microsoft.com/office/powerpoint/2010/main" val="12824028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89</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E397C1-9E3C-FE47-BB3B-199A96DFFB3D}"/>
              </a:ext>
            </a:extLst>
          </p:cNvPr>
          <p:cNvSpPr txBox="1"/>
          <p:nvPr/>
        </p:nvSpPr>
        <p:spPr>
          <a:xfrm>
            <a:off x="1795348" y="1994317"/>
            <a:ext cx="2301904" cy="307777"/>
          </a:xfrm>
          <a:prstGeom prst="rect">
            <a:avLst/>
          </a:prstGeom>
          <a:noFill/>
        </p:spPr>
        <p:txBody>
          <a:bodyPr wrap="square" rtlCol="0">
            <a:spAutoFit/>
          </a:bodyPr>
          <a:lstStyle/>
          <a:p>
            <a:pPr algn="ctr"/>
            <a:r>
              <a:rPr lang="en-US" sz="1400" dirty="0">
                <a:solidFill>
                  <a:schemeClr val="bg1"/>
                </a:solidFill>
              </a:rPr>
              <a:t>AWS Transit Gateway </a:t>
            </a:r>
          </a:p>
        </p:txBody>
      </p:sp>
      <p:sp>
        <p:nvSpPr>
          <p:cNvPr id="33" name="TextBox 32">
            <a:extLst>
              <a:ext uri="{FF2B5EF4-FFF2-40B4-BE49-F238E27FC236}">
                <a16:creationId xmlns:a16="http://schemas.microsoft.com/office/drawing/2014/main" id="{60935D17-F26E-9E49-B2C9-D8C92D6E6BE5}"/>
              </a:ext>
            </a:extLst>
          </p:cNvPr>
          <p:cNvSpPr txBox="1"/>
          <p:nvPr/>
        </p:nvSpPr>
        <p:spPr>
          <a:xfrm>
            <a:off x="4097252" y="1987516"/>
            <a:ext cx="2301904" cy="307777"/>
          </a:xfrm>
          <a:prstGeom prst="rect">
            <a:avLst/>
          </a:prstGeom>
          <a:noFill/>
        </p:spPr>
        <p:txBody>
          <a:bodyPr wrap="square" rtlCol="0">
            <a:spAutoFit/>
          </a:bodyPr>
          <a:lstStyle/>
          <a:p>
            <a:pPr algn="ctr"/>
            <a:r>
              <a:rPr lang="en-US" sz="1400" dirty="0">
                <a:solidFill>
                  <a:schemeClr val="bg1"/>
                </a:solidFill>
              </a:rPr>
              <a:t>AWS Client VPN</a:t>
            </a:r>
          </a:p>
        </p:txBody>
      </p:sp>
      <p:sp>
        <p:nvSpPr>
          <p:cNvPr id="39" name="TextBox 38">
            <a:extLst>
              <a:ext uri="{FF2B5EF4-FFF2-40B4-BE49-F238E27FC236}">
                <a16:creationId xmlns:a16="http://schemas.microsoft.com/office/drawing/2014/main" id="{553DCFBF-75ED-3249-9789-64D21DD0FF0B}"/>
              </a:ext>
            </a:extLst>
          </p:cNvPr>
          <p:cNvSpPr txBox="1"/>
          <p:nvPr/>
        </p:nvSpPr>
        <p:spPr>
          <a:xfrm>
            <a:off x="1795348" y="3365917"/>
            <a:ext cx="2301904" cy="307777"/>
          </a:xfrm>
          <a:prstGeom prst="rect">
            <a:avLst/>
          </a:prstGeom>
          <a:noFill/>
        </p:spPr>
        <p:txBody>
          <a:bodyPr wrap="square" rtlCol="0">
            <a:spAutoFit/>
          </a:bodyPr>
          <a:lstStyle/>
          <a:p>
            <a:pPr algn="ctr"/>
            <a:r>
              <a:rPr lang="en-US" sz="1400" dirty="0">
                <a:solidFill>
                  <a:schemeClr val="bg1"/>
                </a:solidFill>
              </a:rPr>
              <a:t>AWS Transit Gateway </a:t>
            </a:r>
          </a:p>
        </p:txBody>
      </p:sp>
      <p:sp>
        <p:nvSpPr>
          <p:cNvPr id="40" name="TextBox 39">
            <a:extLst>
              <a:ext uri="{FF2B5EF4-FFF2-40B4-BE49-F238E27FC236}">
                <a16:creationId xmlns:a16="http://schemas.microsoft.com/office/drawing/2014/main" id="{9BD1DB87-C2BB-7947-90E3-F199A2AB1AFB}"/>
              </a:ext>
            </a:extLst>
          </p:cNvPr>
          <p:cNvSpPr txBox="1"/>
          <p:nvPr/>
        </p:nvSpPr>
        <p:spPr>
          <a:xfrm>
            <a:off x="4097252" y="3359116"/>
            <a:ext cx="2301904" cy="307777"/>
          </a:xfrm>
          <a:prstGeom prst="rect">
            <a:avLst/>
          </a:prstGeom>
          <a:noFill/>
        </p:spPr>
        <p:txBody>
          <a:bodyPr wrap="square" rtlCol="0">
            <a:spAutoFit/>
          </a:bodyPr>
          <a:lstStyle/>
          <a:p>
            <a:pPr algn="ctr"/>
            <a:r>
              <a:rPr lang="en-US" sz="1400" dirty="0">
                <a:solidFill>
                  <a:schemeClr val="bg1"/>
                </a:solidFill>
              </a:rPr>
              <a:t>AWS Client VPN</a:t>
            </a:r>
          </a:p>
        </p:txBody>
      </p:sp>
      <p:pic>
        <p:nvPicPr>
          <p:cNvPr id="20" name="Graphic 19">
            <a:extLst>
              <a:ext uri="{FF2B5EF4-FFF2-40B4-BE49-F238E27FC236}">
                <a16:creationId xmlns:a16="http://schemas.microsoft.com/office/drawing/2014/main" id="{79DBF0D7-45ED-7849-B809-D619B5E336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0700" y="1240692"/>
            <a:ext cx="711200" cy="711200"/>
          </a:xfrm>
          <a:prstGeom prst="rect">
            <a:avLst/>
          </a:prstGeom>
        </p:spPr>
      </p:pic>
      <p:pic>
        <p:nvPicPr>
          <p:cNvPr id="9" name="Graphic 8">
            <a:extLst>
              <a:ext uri="{FF2B5EF4-FFF2-40B4-BE49-F238E27FC236}">
                <a16:creationId xmlns:a16="http://schemas.microsoft.com/office/drawing/2014/main" id="{08544911-B4B6-2A4F-92AD-6997553850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92604" y="1227090"/>
            <a:ext cx="711200" cy="711200"/>
          </a:xfrm>
          <a:prstGeom prst="rect">
            <a:avLst/>
          </a:prstGeom>
        </p:spPr>
      </p:pic>
      <p:pic>
        <p:nvPicPr>
          <p:cNvPr id="10" name="Graphic 9">
            <a:extLst>
              <a:ext uri="{FF2B5EF4-FFF2-40B4-BE49-F238E27FC236}">
                <a16:creationId xmlns:a16="http://schemas.microsoft.com/office/drawing/2014/main" id="{A41CEF27-7D88-7040-A3BD-F6B52A1972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92604" y="2578844"/>
            <a:ext cx="711200" cy="711200"/>
          </a:xfrm>
          <a:prstGeom prst="rect">
            <a:avLst/>
          </a:prstGeom>
        </p:spPr>
      </p:pic>
      <p:pic>
        <p:nvPicPr>
          <p:cNvPr id="13" name="Graphic 12">
            <a:extLst>
              <a:ext uri="{FF2B5EF4-FFF2-40B4-BE49-F238E27FC236}">
                <a16:creationId xmlns:a16="http://schemas.microsoft.com/office/drawing/2014/main" id="{8D8C4B75-BA33-204D-814E-DAB7899BB7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90700" y="2585645"/>
            <a:ext cx="711200" cy="711200"/>
          </a:xfrm>
          <a:prstGeom prst="rect">
            <a:avLst/>
          </a:prstGeom>
        </p:spPr>
      </p:pic>
      <p:sp>
        <p:nvSpPr>
          <p:cNvPr id="21" name="Text Placeholder 3">
            <a:extLst>
              <a:ext uri="{FF2B5EF4-FFF2-40B4-BE49-F238E27FC236}">
                <a16:creationId xmlns:a16="http://schemas.microsoft.com/office/drawing/2014/main" id="{8503D5BB-D7AD-0242-88E4-73AE8CF13B2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4/4</a:t>
            </a:r>
          </a:p>
        </p:txBody>
      </p:sp>
      <p:cxnSp>
        <p:nvCxnSpPr>
          <p:cNvPr id="14" name="Straight Connector 13">
            <a:extLst>
              <a:ext uri="{FF2B5EF4-FFF2-40B4-BE49-F238E27FC236}">
                <a16:creationId xmlns:a16="http://schemas.microsoft.com/office/drawing/2014/main" id="{9F5B0C11-72F9-B44C-A938-9AA04695F850}"/>
              </a:ext>
            </a:extLst>
          </p:cNvPr>
          <p:cNvCxnSpPr>
            <a:cxnSpLocks/>
          </p:cNvCxnSpPr>
          <p:nvPr/>
        </p:nvCxnSpPr>
        <p:spPr>
          <a:xfrm>
            <a:off x="639915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9779F5F-52FD-AB48-84F8-522C1035EF6C}"/>
              </a:ext>
            </a:extLst>
          </p:cNvPr>
          <p:cNvSpPr txBox="1"/>
          <p:nvPr/>
        </p:nvSpPr>
        <p:spPr>
          <a:xfrm>
            <a:off x="6483613" y="1994317"/>
            <a:ext cx="2301904" cy="307777"/>
          </a:xfrm>
          <a:prstGeom prst="rect">
            <a:avLst/>
          </a:prstGeom>
          <a:noFill/>
        </p:spPr>
        <p:txBody>
          <a:bodyPr wrap="square" rtlCol="0">
            <a:spAutoFit/>
          </a:bodyPr>
          <a:lstStyle/>
          <a:p>
            <a:pPr algn="ctr"/>
            <a:r>
              <a:rPr lang="en-US" sz="1400" dirty="0">
                <a:solidFill>
                  <a:schemeClr val="bg1"/>
                </a:solidFill>
              </a:rPr>
              <a:t>AWS Site-to-Site VPN</a:t>
            </a:r>
          </a:p>
        </p:txBody>
      </p:sp>
      <p:sp>
        <p:nvSpPr>
          <p:cNvPr id="16" name="TextBox 15">
            <a:extLst>
              <a:ext uri="{FF2B5EF4-FFF2-40B4-BE49-F238E27FC236}">
                <a16:creationId xmlns:a16="http://schemas.microsoft.com/office/drawing/2014/main" id="{371865B3-3068-F240-8E9C-DE1B4C7BF982}"/>
              </a:ext>
            </a:extLst>
          </p:cNvPr>
          <p:cNvSpPr txBox="1"/>
          <p:nvPr/>
        </p:nvSpPr>
        <p:spPr>
          <a:xfrm>
            <a:off x="6483613" y="3365917"/>
            <a:ext cx="2301904" cy="307777"/>
          </a:xfrm>
          <a:prstGeom prst="rect">
            <a:avLst/>
          </a:prstGeom>
          <a:noFill/>
        </p:spPr>
        <p:txBody>
          <a:bodyPr wrap="square" rtlCol="0">
            <a:spAutoFit/>
          </a:bodyPr>
          <a:lstStyle/>
          <a:p>
            <a:pPr algn="ctr"/>
            <a:r>
              <a:rPr lang="en-US" sz="1400" dirty="0">
                <a:solidFill>
                  <a:schemeClr val="bg1"/>
                </a:solidFill>
              </a:rPr>
              <a:t>AWS Site-to-Site VPN</a:t>
            </a:r>
          </a:p>
        </p:txBody>
      </p:sp>
      <p:cxnSp>
        <p:nvCxnSpPr>
          <p:cNvPr id="19" name="Straight Connector 18">
            <a:extLst>
              <a:ext uri="{FF2B5EF4-FFF2-40B4-BE49-F238E27FC236}">
                <a16:creationId xmlns:a16="http://schemas.microsoft.com/office/drawing/2014/main" id="{0B4141AC-3AAA-8544-8C11-57DC244B9AD0}"/>
              </a:ext>
            </a:extLst>
          </p:cNvPr>
          <p:cNvCxnSpPr>
            <a:cxnSpLocks/>
          </p:cNvCxnSpPr>
          <p:nvPr/>
        </p:nvCxnSpPr>
        <p:spPr>
          <a:xfrm>
            <a:off x="8922900"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9512F6A-DF18-0E49-B073-18252E2E80A5}"/>
              </a:ext>
            </a:extLst>
          </p:cNvPr>
          <p:cNvSpPr txBox="1"/>
          <p:nvPr/>
        </p:nvSpPr>
        <p:spPr>
          <a:xfrm>
            <a:off x="9007357" y="1994317"/>
            <a:ext cx="2301904" cy="307777"/>
          </a:xfrm>
          <a:prstGeom prst="rect">
            <a:avLst/>
          </a:prstGeom>
          <a:noFill/>
        </p:spPr>
        <p:txBody>
          <a:bodyPr wrap="square" rtlCol="0">
            <a:spAutoFit/>
          </a:bodyPr>
          <a:lstStyle/>
          <a:p>
            <a:pPr algn="ctr"/>
            <a:r>
              <a:rPr lang="en-US" sz="1400" dirty="0">
                <a:solidFill>
                  <a:schemeClr val="bg1"/>
                </a:solidFill>
              </a:rPr>
              <a:t>Elastic Load Balancing</a:t>
            </a:r>
          </a:p>
        </p:txBody>
      </p:sp>
      <p:sp>
        <p:nvSpPr>
          <p:cNvPr id="23" name="TextBox 22">
            <a:extLst>
              <a:ext uri="{FF2B5EF4-FFF2-40B4-BE49-F238E27FC236}">
                <a16:creationId xmlns:a16="http://schemas.microsoft.com/office/drawing/2014/main" id="{42F8E70F-459D-DD46-BCFA-406EA1CF3B53}"/>
              </a:ext>
            </a:extLst>
          </p:cNvPr>
          <p:cNvSpPr txBox="1"/>
          <p:nvPr/>
        </p:nvSpPr>
        <p:spPr>
          <a:xfrm>
            <a:off x="9007357" y="3365917"/>
            <a:ext cx="2301904" cy="307777"/>
          </a:xfrm>
          <a:prstGeom prst="rect">
            <a:avLst/>
          </a:prstGeom>
          <a:noFill/>
        </p:spPr>
        <p:txBody>
          <a:bodyPr wrap="square" rtlCol="0">
            <a:spAutoFit/>
          </a:bodyPr>
          <a:lstStyle/>
          <a:p>
            <a:pPr algn="ctr"/>
            <a:r>
              <a:rPr lang="en-US" sz="1400" dirty="0">
                <a:solidFill>
                  <a:schemeClr val="bg1"/>
                </a:solidFill>
              </a:rPr>
              <a:t>Elastic Load Balancing</a:t>
            </a:r>
          </a:p>
        </p:txBody>
      </p:sp>
      <p:sp>
        <p:nvSpPr>
          <p:cNvPr id="25" name="TextBox 24">
            <a:extLst>
              <a:ext uri="{FF2B5EF4-FFF2-40B4-BE49-F238E27FC236}">
                <a16:creationId xmlns:a16="http://schemas.microsoft.com/office/drawing/2014/main" id="{B7601DD5-D5F5-104D-BBC3-F51617F1C3E8}"/>
              </a:ext>
            </a:extLst>
          </p:cNvPr>
          <p:cNvSpPr txBox="1"/>
          <p:nvPr/>
        </p:nvSpPr>
        <p:spPr>
          <a:xfrm>
            <a:off x="8744561" y="4274868"/>
            <a:ext cx="2938423" cy="307777"/>
          </a:xfrm>
          <a:prstGeom prst="rect">
            <a:avLst/>
          </a:prstGeom>
          <a:noFill/>
        </p:spPr>
        <p:txBody>
          <a:bodyPr wrap="square" rtlCol="0">
            <a:spAutoFit/>
          </a:bodyPr>
          <a:lstStyle/>
          <a:p>
            <a:pPr algn="ctr"/>
            <a:r>
              <a:rPr lang="en-US" sz="1400" dirty="0">
                <a:solidFill>
                  <a:schemeClr val="bg1"/>
                </a:solidFill>
              </a:rPr>
              <a:t>Application Load Balancer</a:t>
            </a:r>
          </a:p>
        </p:txBody>
      </p:sp>
      <p:sp>
        <p:nvSpPr>
          <p:cNvPr id="26" name="TextBox 25">
            <a:extLst>
              <a:ext uri="{FF2B5EF4-FFF2-40B4-BE49-F238E27FC236}">
                <a16:creationId xmlns:a16="http://schemas.microsoft.com/office/drawing/2014/main" id="{52C3E699-5F7F-4E49-BE90-26100A8B7079}"/>
              </a:ext>
            </a:extLst>
          </p:cNvPr>
          <p:cNvSpPr txBox="1"/>
          <p:nvPr/>
        </p:nvSpPr>
        <p:spPr>
          <a:xfrm>
            <a:off x="8744561" y="5021908"/>
            <a:ext cx="2938423" cy="307777"/>
          </a:xfrm>
          <a:prstGeom prst="rect">
            <a:avLst/>
          </a:prstGeom>
          <a:noFill/>
        </p:spPr>
        <p:txBody>
          <a:bodyPr wrap="square" rtlCol="0">
            <a:spAutoFit/>
          </a:bodyPr>
          <a:lstStyle/>
          <a:p>
            <a:pPr algn="ctr"/>
            <a:r>
              <a:rPr lang="en-US" sz="1400" dirty="0">
                <a:solidFill>
                  <a:schemeClr val="bg1"/>
                </a:solidFill>
              </a:rPr>
              <a:t>Classic Load Balancer</a:t>
            </a:r>
          </a:p>
        </p:txBody>
      </p:sp>
      <p:sp>
        <p:nvSpPr>
          <p:cNvPr id="27" name="TextBox 26">
            <a:extLst>
              <a:ext uri="{FF2B5EF4-FFF2-40B4-BE49-F238E27FC236}">
                <a16:creationId xmlns:a16="http://schemas.microsoft.com/office/drawing/2014/main" id="{9B77A3B5-F861-8944-B255-6C4397BDCF27}"/>
              </a:ext>
            </a:extLst>
          </p:cNvPr>
          <p:cNvSpPr txBox="1"/>
          <p:nvPr/>
        </p:nvSpPr>
        <p:spPr>
          <a:xfrm>
            <a:off x="8744561" y="5788895"/>
            <a:ext cx="2938423" cy="307777"/>
          </a:xfrm>
          <a:prstGeom prst="rect">
            <a:avLst/>
          </a:prstGeom>
          <a:noFill/>
        </p:spPr>
        <p:txBody>
          <a:bodyPr wrap="square" rtlCol="0">
            <a:spAutoFit/>
          </a:bodyPr>
          <a:lstStyle/>
          <a:p>
            <a:pPr algn="ctr"/>
            <a:r>
              <a:rPr lang="en-US" sz="1400" dirty="0">
                <a:solidFill>
                  <a:schemeClr val="bg1"/>
                </a:solidFill>
              </a:rPr>
              <a:t>Network Load Balancer</a:t>
            </a:r>
          </a:p>
        </p:txBody>
      </p:sp>
      <p:pic>
        <p:nvPicPr>
          <p:cNvPr id="5" name="Graphic 4">
            <a:extLst>
              <a:ext uri="{FF2B5EF4-FFF2-40B4-BE49-F238E27FC236}">
                <a16:creationId xmlns:a16="http://schemas.microsoft.com/office/drawing/2014/main" id="{3E713843-AFAA-F54D-B38C-9B7F5B2180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78822" y="4557353"/>
            <a:ext cx="469900" cy="469900"/>
          </a:xfrm>
          <a:prstGeom prst="rect">
            <a:avLst/>
          </a:prstGeom>
        </p:spPr>
      </p:pic>
      <p:pic>
        <p:nvPicPr>
          <p:cNvPr id="8" name="Graphic 7">
            <a:extLst>
              <a:ext uri="{FF2B5EF4-FFF2-40B4-BE49-F238E27FC236}">
                <a16:creationId xmlns:a16="http://schemas.microsoft.com/office/drawing/2014/main" id="{AC6D466A-C069-634E-8F63-50AE13A6AD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85576" y="2503218"/>
            <a:ext cx="711200" cy="711200"/>
          </a:xfrm>
          <a:prstGeom prst="rect">
            <a:avLst/>
          </a:prstGeom>
        </p:spPr>
      </p:pic>
      <p:pic>
        <p:nvPicPr>
          <p:cNvPr id="12" name="Graphic 11">
            <a:extLst>
              <a:ext uri="{FF2B5EF4-FFF2-40B4-BE49-F238E27FC236}">
                <a16:creationId xmlns:a16="http://schemas.microsoft.com/office/drawing/2014/main" id="{2B366C6A-528D-5F43-8D5E-4008AFAFAE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66493" y="3804968"/>
            <a:ext cx="469900" cy="469900"/>
          </a:xfrm>
          <a:prstGeom prst="rect">
            <a:avLst/>
          </a:prstGeom>
        </p:spPr>
      </p:pic>
      <p:pic>
        <p:nvPicPr>
          <p:cNvPr id="29" name="Graphic 28">
            <a:extLst>
              <a:ext uri="{FF2B5EF4-FFF2-40B4-BE49-F238E27FC236}">
                <a16:creationId xmlns:a16="http://schemas.microsoft.com/office/drawing/2014/main" id="{5BE89034-B1A9-6143-B9BB-7476163463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978822" y="5343301"/>
            <a:ext cx="469900" cy="469900"/>
          </a:xfrm>
          <a:prstGeom prst="rect">
            <a:avLst/>
          </a:prstGeom>
        </p:spPr>
      </p:pic>
      <p:pic>
        <p:nvPicPr>
          <p:cNvPr id="31" name="Graphic 30">
            <a:extLst>
              <a:ext uri="{FF2B5EF4-FFF2-40B4-BE49-F238E27FC236}">
                <a16:creationId xmlns:a16="http://schemas.microsoft.com/office/drawing/2014/main" id="{D59A6B62-1461-AE4E-A521-803B723B7DB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91309" y="1179507"/>
            <a:ext cx="711200" cy="711200"/>
          </a:xfrm>
          <a:prstGeom prst="rect">
            <a:avLst/>
          </a:prstGeom>
        </p:spPr>
      </p:pic>
      <p:pic>
        <p:nvPicPr>
          <p:cNvPr id="35" name="Graphic 34">
            <a:extLst>
              <a:ext uri="{FF2B5EF4-FFF2-40B4-BE49-F238E27FC236}">
                <a16:creationId xmlns:a16="http://schemas.microsoft.com/office/drawing/2014/main" id="{CAAC7A51-22B1-1749-914E-3AA4250CD2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350068" y="2554894"/>
            <a:ext cx="711200" cy="711200"/>
          </a:xfrm>
          <a:prstGeom prst="rect">
            <a:avLst/>
          </a:prstGeom>
        </p:spPr>
      </p:pic>
      <p:pic>
        <p:nvPicPr>
          <p:cNvPr id="37" name="Graphic 36">
            <a:extLst>
              <a:ext uri="{FF2B5EF4-FFF2-40B4-BE49-F238E27FC236}">
                <a16:creationId xmlns:a16="http://schemas.microsoft.com/office/drawing/2014/main" id="{419BE746-CCE8-3548-A4A1-366673DB309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367566" y="1154708"/>
            <a:ext cx="711200" cy="711200"/>
          </a:xfrm>
          <a:prstGeom prst="rect">
            <a:avLst/>
          </a:prstGeom>
        </p:spPr>
      </p:pic>
    </p:spTree>
    <p:extLst>
      <p:ext uri="{BB962C8B-B14F-4D97-AF65-F5344CB8AC3E}">
        <p14:creationId xmlns:p14="http://schemas.microsoft.com/office/powerpoint/2010/main" val="1677182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CF00759-4736-5A40-A62C-3DF74D78ADBC}"/>
              </a:ext>
            </a:extLst>
          </p:cNvPr>
          <p:cNvGrpSpPr/>
          <p:nvPr/>
        </p:nvGrpSpPr>
        <p:grpSpPr>
          <a:xfrm>
            <a:off x="4024161" y="1209194"/>
            <a:ext cx="7594895" cy="5135389"/>
            <a:chOff x="5798412" y="1201783"/>
            <a:chExt cx="5825354" cy="3938890"/>
          </a:xfrm>
        </p:grpSpPr>
        <p:sp>
          <p:nvSpPr>
            <p:cNvPr id="43" name="Rectangle 42">
              <a:extLst>
                <a:ext uri="{FF2B5EF4-FFF2-40B4-BE49-F238E27FC236}">
                  <a16:creationId xmlns:a16="http://schemas.microsoft.com/office/drawing/2014/main" id="{AF0127AF-1CFD-1045-B479-D37B27C8275B}"/>
                </a:ext>
              </a:extLst>
            </p:cNvPr>
            <p:cNvSpPr/>
            <p:nvPr/>
          </p:nvSpPr>
          <p:spPr>
            <a:xfrm>
              <a:off x="5859895" y="1936183"/>
              <a:ext cx="5684933" cy="2835582"/>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ln w="0"/>
                  <a:solidFill>
                    <a:schemeClr val="accent6"/>
                  </a:solidFill>
                </a:rPr>
                <a:t>VPC</a:t>
              </a:r>
            </a:p>
          </p:txBody>
        </p:sp>
        <p:sp>
          <p:nvSpPr>
            <p:cNvPr id="44" name="Rectangle 43">
              <a:extLst>
                <a:ext uri="{FF2B5EF4-FFF2-40B4-BE49-F238E27FC236}">
                  <a16:creationId xmlns:a16="http://schemas.microsoft.com/office/drawing/2014/main" id="{6E7240A3-CC9E-8A47-BB55-B8779222F8E2}"/>
                </a:ext>
              </a:extLst>
            </p:cNvPr>
            <p:cNvSpPr/>
            <p:nvPr/>
          </p:nvSpPr>
          <p:spPr>
            <a:xfrm>
              <a:off x="5798412" y="1201783"/>
              <a:ext cx="5825354" cy="393889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solidFill>
                    <a:srgbClr val="FAFAFA"/>
                  </a:solidFill>
                </a:rPr>
                <a:t>AWS Cloud</a:t>
              </a:r>
            </a:p>
          </p:txBody>
        </p:sp>
        <p:sp>
          <p:nvSpPr>
            <p:cNvPr id="45" name="Rectangle 44">
              <a:extLst>
                <a:ext uri="{FF2B5EF4-FFF2-40B4-BE49-F238E27FC236}">
                  <a16:creationId xmlns:a16="http://schemas.microsoft.com/office/drawing/2014/main" id="{E302950A-C2DE-0349-AFA4-0B1B26EC923E}"/>
                </a:ext>
              </a:extLst>
            </p:cNvPr>
            <p:cNvSpPr/>
            <p:nvPr/>
          </p:nvSpPr>
          <p:spPr>
            <a:xfrm>
              <a:off x="6175547"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4"/>
                  </a:solidFill>
                </a:rPr>
                <a:t>Availability Zone 1</a:t>
              </a:r>
            </a:p>
          </p:txBody>
        </p:sp>
        <p:sp>
          <p:nvSpPr>
            <p:cNvPr id="46" name="Rectangle 45">
              <a:extLst>
                <a:ext uri="{FF2B5EF4-FFF2-40B4-BE49-F238E27FC236}">
                  <a16:creationId xmlns:a16="http://schemas.microsoft.com/office/drawing/2014/main" id="{11BDA5F7-8C2E-4E44-8C8B-CEA2DAA9E58E}"/>
                </a:ext>
              </a:extLst>
            </p:cNvPr>
            <p:cNvSpPr/>
            <p:nvPr/>
          </p:nvSpPr>
          <p:spPr>
            <a:xfrm>
              <a:off x="6248249" y="3003414"/>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r>
                <a:rPr lang="en-US" sz="1400" dirty="0">
                  <a:solidFill>
                    <a:srgbClr val="FF9900"/>
                  </a:solidFill>
                </a:rPr>
                <a:t>Auto Scaling group</a:t>
              </a:r>
            </a:p>
          </p:txBody>
        </p:sp>
        <p:sp>
          <p:nvSpPr>
            <p:cNvPr id="47" name="Rectangle 46">
              <a:extLst>
                <a:ext uri="{FF2B5EF4-FFF2-40B4-BE49-F238E27FC236}">
                  <a16:creationId xmlns:a16="http://schemas.microsoft.com/office/drawing/2014/main" id="{E96719AA-6B84-CC4F-BBE4-08F8393B2BC5}"/>
                </a:ext>
              </a:extLst>
            </p:cNvPr>
            <p:cNvSpPr/>
            <p:nvPr/>
          </p:nvSpPr>
          <p:spPr>
            <a:xfrm>
              <a:off x="9707151"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4"/>
                  </a:solidFill>
                </a:rPr>
                <a:t>Availability Zone 2</a:t>
              </a:r>
            </a:p>
          </p:txBody>
        </p:sp>
        <p:sp>
          <p:nvSpPr>
            <p:cNvPr id="48" name="Rectangle 47">
              <a:extLst>
                <a:ext uri="{FF2B5EF4-FFF2-40B4-BE49-F238E27FC236}">
                  <a16:creationId xmlns:a16="http://schemas.microsoft.com/office/drawing/2014/main" id="{56F2D578-349D-7940-9C80-0F173B00537B}"/>
                </a:ext>
              </a:extLst>
            </p:cNvPr>
            <p:cNvSpPr/>
            <p:nvPr/>
          </p:nvSpPr>
          <p:spPr>
            <a:xfrm>
              <a:off x="6248249" y="3884692"/>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r>
                <a:rPr lang="en-US" sz="1400" dirty="0">
                  <a:solidFill>
                    <a:srgbClr val="FF9900"/>
                  </a:solidFill>
                </a:rPr>
                <a:t>Auto Scaling group</a:t>
              </a:r>
            </a:p>
          </p:txBody>
        </p:sp>
        <p:sp>
          <p:nvSpPr>
            <p:cNvPr id="49" name="TextBox 48">
              <a:extLst>
                <a:ext uri="{FF2B5EF4-FFF2-40B4-BE49-F238E27FC236}">
                  <a16:creationId xmlns:a16="http://schemas.microsoft.com/office/drawing/2014/main" id="{03B0E40E-4671-0946-8A0E-21F8545C6673}"/>
                </a:ext>
              </a:extLst>
            </p:cNvPr>
            <p:cNvSpPr txBox="1"/>
            <p:nvPr/>
          </p:nvSpPr>
          <p:spPr>
            <a:xfrm>
              <a:off x="6313433" y="2608671"/>
              <a:ext cx="1485100" cy="236068"/>
            </a:xfrm>
            <a:prstGeom prst="rect">
              <a:avLst/>
            </a:prstGeom>
            <a:noFill/>
          </p:spPr>
          <p:txBody>
            <a:bodyPr wrap="square" rtlCol="0">
              <a:spAutoFit/>
            </a:bodyPr>
            <a:lstStyle/>
            <a:p>
              <a:pPr algn="ctr"/>
              <a:r>
                <a:rPr lang="en-US" sz="1400" dirty="0">
                  <a:solidFill>
                    <a:srgbClr val="FAFAFA"/>
                  </a:solidFill>
                </a:rPr>
                <a:t>NAT Gateway</a:t>
              </a:r>
            </a:p>
          </p:txBody>
        </p:sp>
        <p:sp>
          <p:nvSpPr>
            <p:cNvPr id="50" name="TextBox 49">
              <a:extLst>
                <a:ext uri="{FF2B5EF4-FFF2-40B4-BE49-F238E27FC236}">
                  <a16:creationId xmlns:a16="http://schemas.microsoft.com/office/drawing/2014/main" id="{3BDA8E4B-871B-CC43-B0D4-34BDE445C80D}"/>
                </a:ext>
              </a:extLst>
            </p:cNvPr>
            <p:cNvSpPr txBox="1"/>
            <p:nvPr/>
          </p:nvSpPr>
          <p:spPr>
            <a:xfrm>
              <a:off x="9834789" y="2608671"/>
              <a:ext cx="1485100" cy="236068"/>
            </a:xfrm>
            <a:prstGeom prst="rect">
              <a:avLst/>
            </a:prstGeom>
            <a:noFill/>
          </p:spPr>
          <p:txBody>
            <a:bodyPr wrap="square" rtlCol="0">
              <a:spAutoFit/>
            </a:bodyPr>
            <a:lstStyle/>
            <a:p>
              <a:pPr algn="ctr"/>
              <a:r>
                <a:rPr lang="en-US" sz="1400" dirty="0">
                  <a:solidFill>
                    <a:srgbClr val="FAFAFA"/>
                  </a:solidFill>
                </a:rPr>
                <a:t>NAT Gateway</a:t>
              </a:r>
            </a:p>
          </p:txBody>
        </p:sp>
        <p:sp>
          <p:nvSpPr>
            <p:cNvPr id="51" name="TextBox 50">
              <a:extLst>
                <a:ext uri="{FF2B5EF4-FFF2-40B4-BE49-F238E27FC236}">
                  <a16:creationId xmlns:a16="http://schemas.microsoft.com/office/drawing/2014/main" id="{6503725B-7212-824D-95C2-BDF9AD45AB45}"/>
                </a:ext>
              </a:extLst>
            </p:cNvPr>
            <p:cNvSpPr txBox="1"/>
            <p:nvPr/>
          </p:nvSpPr>
          <p:spPr>
            <a:xfrm>
              <a:off x="6313433" y="3500200"/>
              <a:ext cx="1485100" cy="236068"/>
            </a:xfrm>
            <a:prstGeom prst="rect">
              <a:avLst/>
            </a:prstGeom>
            <a:noFill/>
          </p:spPr>
          <p:txBody>
            <a:bodyPr wrap="square" rtlCol="0">
              <a:spAutoFit/>
            </a:bodyPr>
            <a:lstStyle/>
            <a:p>
              <a:pPr algn="ctr"/>
              <a:r>
                <a:rPr lang="en-US" sz="1400" dirty="0">
                  <a:solidFill>
                    <a:srgbClr val="FAFAFA"/>
                  </a:solidFill>
                </a:rPr>
                <a:t>Instance</a:t>
              </a:r>
            </a:p>
          </p:txBody>
        </p:sp>
        <p:sp>
          <p:nvSpPr>
            <p:cNvPr id="52" name="TextBox 51">
              <a:extLst>
                <a:ext uri="{FF2B5EF4-FFF2-40B4-BE49-F238E27FC236}">
                  <a16:creationId xmlns:a16="http://schemas.microsoft.com/office/drawing/2014/main" id="{16EFF6C8-15F3-2744-9FAE-408D75DCE544}"/>
                </a:ext>
              </a:extLst>
            </p:cNvPr>
            <p:cNvSpPr txBox="1"/>
            <p:nvPr/>
          </p:nvSpPr>
          <p:spPr>
            <a:xfrm>
              <a:off x="9845037" y="3500200"/>
              <a:ext cx="1485100" cy="236068"/>
            </a:xfrm>
            <a:prstGeom prst="rect">
              <a:avLst/>
            </a:prstGeom>
            <a:noFill/>
          </p:spPr>
          <p:txBody>
            <a:bodyPr wrap="square" rtlCol="0">
              <a:spAutoFit/>
            </a:bodyPr>
            <a:lstStyle/>
            <a:p>
              <a:pPr algn="ctr"/>
              <a:r>
                <a:rPr lang="en-US" sz="1400" dirty="0">
                  <a:solidFill>
                    <a:srgbClr val="FAFAFA"/>
                  </a:solidFill>
                </a:rPr>
                <a:t>Instance</a:t>
              </a:r>
            </a:p>
          </p:txBody>
        </p:sp>
        <p:sp>
          <p:nvSpPr>
            <p:cNvPr id="53" name="TextBox 52">
              <a:extLst>
                <a:ext uri="{FF2B5EF4-FFF2-40B4-BE49-F238E27FC236}">
                  <a16:creationId xmlns:a16="http://schemas.microsoft.com/office/drawing/2014/main" id="{3CF186C8-86EE-3841-82DA-6C666F3553E8}"/>
                </a:ext>
              </a:extLst>
            </p:cNvPr>
            <p:cNvSpPr txBox="1"/>
            <p:nvPr/>
          </p:nvSpPr>
          <p:spPr>
            <a:xfrm>
              <a:off x="6313433" y="4391726"/>
              <a:ext cx="1485100" cy="236068"/>
            </a:xfrm>
            <a:prstGeom prst="rect">
              <a:avLst/>
            </a:prstGeom>
            <a:noFill/>
          </p:spPr>
          <p:txBody>
            <a:bodyPr wrap="square" rtlCol="0">
              <a:spAutoFit/>
            </a:bodyPr>
            <a:lstStyle/>
            <a:p>
              <a:pPr algn="ctr"/>
              <a:r>
                <a:rPr lang="en-US" sz="1400" dirty="0">
                  <a:solidFill>
                    <a:srgbClr val="FAFAFA"/>
                  </a:solidFill>
                </a:rPr>
                <a:t>Instance</a:t>
              </a:r>
            </a:p>
          </p:txBody>
        </p:sp>
        <p:sp>
          <p:nvSpPr>
            <p:cNvPr id="54" name="TextBox 53">
              <a:extLst>
                <a:ext uri="{FF2B5EF4-FFF2-40B4-BE49-F238E27FC236}">
                  <a16:creationId xmlns:a16="http://schemas.microsoft.com/office/drawing/2014/main" id="{F9807ED4-B0F8-0E4E-B525-84041D85EEAD}"/>
                </a:ext>
              </a:extLst>
            </p:cNvPr>
            <p:cNvSpPr txBox="1"/>
            <p:nvPr/>
          </p:nvSpPr>
          <p:spPr>
            <a:xfrm>
              <a:off x="9845037" y="4391726"/>
              <a:ext cx="1485100" cy="236068"/>
            </a:xfrm>
            <a:prstGeom prst="rect">
              <a:avLst/>
            </a:prstGeom>
            <a:noFill/>
          </p:spPr>
          <p:txBody>
            <a:bodyPr wrap="square" rtlCol="0">
              <a:spAutoFit/>
            </a:bodyPr>
            <a:lstStyle/>
            <a:p>
              <a:pPr algn="ctr"/>
              <a:r>
                <a:rPr lang="en-US" sz="1400" dirty="0">
                  <a:solidFill>
                    <a:srgbClr val="FAFAFA"/>
                  </a:solidFill>
                </a:rPr>
                <a:t>Instance</a:t>
              </a:r>
            </a:p>
          </p:txBody>
        </p:sp>
        <p:pic>
          <p:nvPicPr>
            <p:cNvPr id="55" name="Graphic 54">
              <a:extLst>
                <a:ext uri="{FF2B5EF4-FFF2-40B4-BE49-F238E27FC236}">
                  <a16:creationId xmlns:a16="http://schemas.microsoft.com/office/drawing/2014/main" id="{99FB7ED9-7382-6341-8BC8-2A538C378C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45" y="2003584"/>
              <a:ext cx="597767" cy="597767"/>
            </a:xfrm>
            <a:prstGeom prst="rect">
              <a:avLst/>
            </a:prstGeom>
          </p:spPr>
        </p:pic>
        <p:sp>
          <p:nvSpPr>
            <p:cNvPr id="56" name="TextBox 55">
              <a:extLst>
                <a:ext uri="{FF2B5EF4-FFF2-40B4-BE49-F238E27FC236}">
                  <a16:creationId xmlns:a16="http://schemas.microsoft.com/office/drawing/2014/main" id="{527B293C-F9E3-E14E-A703-F5BAF354E834}"/>
                </a:ext>
              </a:extLst>
            </p:cNvPr>
            <p:cNvSpPr txBox="1"/>
            <p:nvPr/>
          </p:nvSpPr>
          <p:spPr>
            <a:xfrm>
              <a:off x="8138790" y="2565920"/>
              <a:ext cx="1357120" cy="401314"/>
            </a:xfrm>
            <a:prstGeom prst="rect">
              <a:avLst/>
            </a:prstGeom>
            <a:noFill/>
          </p:spPr>
          <p:txBody>
            <a:bodyPr wrap="square" rtlCol="0">
              <a:spAutoFit/>
            </a:bodyPr>
            <a:lstStyle/>
            <a:p>
              <a:pPr algn="ctr"/>
              <a:r>
                <a:rPr lang="en-US" sz="1400" dirty="0">
                  <a:solidFill>
                    <a:srgbClr val="FAFAFA"/>
                  </a:solidFill>
                </a:rPr>
                <a:t>Amazon EC2 Auto Scaling</a:t>
              </a:r>
            </a:p>
          </p:txBody>
        </p:sp>
        <p:pic>
          <p:nvPicPr>
            <p:cNvPr id="57" name="Graphic 56">
              <a:extLst>
                <a:ext uri="{FF2B5EF4-FFF2-40B4-BE49-F238E27FC236}">
                  <a16:creationId xmlns:a16="http://schemas.microsoft.com/office/drawing/2014/main" id="{A7E95083-A4A4-EC43-8E09-A5D2F6B4FE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768" y="1211497"/>
              <a:ext cx="334581" cy="334581"/>
            </a:xfrm>
            <a:prstGeom prst="rect">
              <a:avLst/>
            </a:prstGeom>
          </p:spPr>
        </p:pic>
        <p:pic>
          <p:nvPicPr>
            <p:cNvPr id="58" name="Graphic 57">
              <a:extLst>
                <a:ext uri="{FF2B5EF4-FFF2-40B4-BE49-F238E27FC236}">
                  <a16:creationId xmlns:a16="http://schemas.microsoft.com/office/drawing/2014/main" id="{61406E65-9270-074B-8499-BB40C9685D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3878821"/>
              <a:ext cx="248776" cy="248776"/>
            </a:xfrm>
            <a:prstGeom prst="rect">
              <a:avLst/>
            </a:prstGeom>
          </p:spPr>
        </p:pic>
        <p:pic>
          <p:nvPicPr>
            <p:cNvPr id="59" name="Graphic 58">
              <a:extLst>
                <a:ext uri="{FF2B5EF4-FFF2-40B4-BE49-F238E27FC236}">
                  <a16:creationId xmlns:a16="http://schemas.microsoft.com/office/drawing/2014/main" id="{ED5D6EBE-8008-5F4E-A0A2-9E4F7F3A12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52621" y="1939227"/>
              <a:ext cx="284630" cy="284630"/>
            </a:xfrm>
            <a:prstGeom prst="rect">
              <a:avLst/>
            </a:prstGeom>
          </p:spPr>
        </p:pic>
        <p:pic>
          <p:nvPicPr>
            <p:cNvPr id="60" name="Graphic 59">
              <a:extLst>
                <a:ext uri="{FF2B5EF4-FFF2-40B4-BE49-F238E27FC236}">
                  <a16:creationId xmlns:a16="http://schemas.microsoft.com/office/drawing/2014/main" id="{8694C718-D23A-E648-AC0E-71BC8DAF51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3001090"/>
              <a:ext cx="248776" cy="248776"/>
            </a:xfrm>
            <a:prstGeom prst="rect">
              <a:avLst/>
            </a:prstGeom>
          </p:spPr>
        </p:pic>
        <p:pic>
          <p:nvPicPr>
            <p:cNvPr id="63" name="Graphic 62">
              <a:extLst>
                <a:ext uri="{FF2B5EF4-FFF2-40B4-BE49-F238E27FC236}">
                  <a16:creationId xmlns:a16="http://schemas.microsoft.com/office/drawing/2014/main" id="{16D183DF-B36E-BF49-9ED7-1238ADB218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7" y="3130191"/>
              <a:ext cx="321771" cy="321771"/>
            </a:xfrm>
            <a:prstGeom prst="rect">
              <a:avLst/>
            </a:prstGeom>
          </p:spPr>
        </p:pic>
        <p:pic>
          <p:nvPicPr>
            <p:cNvPr id="65" name="Graphic 64">
              <a:extLst>
                <a:ext uri="{FF2B5EF4-FFF2-40B4-BE49-F238E27FC236}">
                  <a16:creationId xmlns:a16="http://schemas.microsoft.com/office/drawing/2014/main" id="{0DD0649C-EBB4-3C4B-A2EF-1672594B19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6" y="4044625"/>
              <a:ext cx="321771" cy="321771"/>
            </a:xfrm>
            <a:prstGeom prst="rect">
              <a:avLst/>
            </a:prstGeom>
          </p:spPr>
        </p:pic>
        <p:pic>
          <p:nvPicPr>
            <p:cNvPr id="67" name="Graphic 66">
              <a:extLst>
                <a:ext uri="{FF2B5EF4-FFF2-40B4-BE49-F238E27FC236}">
                  <a16:creationId xmlns:a16="http://schemas.microsoft.com/office/drawing/2014/main" id="{C5975E2B-E619-9E48-B51E-9E80998C5D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3" y="3130191"/>
              <a:ext cx="321771" cy="321771"/>
            </a:xfrm>
            <a:prstGeom prst="rect">
              <a:avLst/>
            </a:prstGeom>
          </p:spPr>
        </p:pic>
        <p:pic>
          <p:nvPicPr>
            <p:cNvPr id="69" name="Graphic 68">
              <a:extLst>
                <a:ext uri="{FF2B5EF4-FFF2-40B4-BE49-F238E27FC236}">
                  <a16:creationId xmlns:a16="http://schemas.microsoft.com/office/drawing/2014/main" id="{7B42C527-0659-7C46-B2CB-884401A4E5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2" y="4044625"/>
              <a:ext cx="321771" cy="321771"/>
            </a:xfrm>
            <a:prstGeom prst="rect">
              <a:avLst/>
            </a:prstGeom>
          </p:spPr>
        </p:pic>
        <p:pic>
          <p:nvPicPr>
            <p:cNvPr id="70" name="Graphic 69">
              <a:extLst>
                <a:ext uri="{FF2B5EF4-FFF2-40B4-BE49-F238E27FC236}">
                  <a16:creationId xmlns:a16="http://schemas.microsoft.com/office/drawing/2014/main" id="{D6C2BAC4-D406-FA44-B753-FF6E904FB7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8369" y="2194600"/>
              <a:ext cx="378498" cy="378498"/>
            </a:xfrm>
            <a:prstGeom prst="rect">
              <a:avLst/>
            </a:prstGeom>
          </p:spPr>
        </p:pic>
        <p:pic>
          <p:nvPicPr>
            <p:cNvPr id="71" name="Graphic 70">
              <a:extLst>
                <a:ext uri="{FF2B5EF4-FFF2-40B4-BE49-F238E27FC236}">
                  <a16:creationId xmlns:a16="http://schemas.microsoft.com/office/drawing/2014/main" id="{BAFA87B3-7F70-CE45-95B1-8277133A9B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2960" y="2194600"/>
              <a:ext cx="378498" cy="378498"/>
            </a:xfrm>
            <a:prstGeom prst="rect">
              <a:avLst/>
            </a:prstGeom>
          </p:spPr>
        </p:pic>
      </p:grpSp>
      <p:sp>
        <p:nvSpPr>
          <p:cNvPr id="2" name="Slide Number Placeholder 1">
            <a:extLst>
              <a:ext uri="{FF2B5EF4-FFF2-40B4-BE49-F238E27FC236}">
                <a16:creationId xmlns:a16="http://schemas.microsoft.com/office/drawing/2014/main" id="{E00B3C39-1BA5-9D47-A148-A7D21AFC4671}"/>
              </a:ext>
            </a:extLst>
          </p:cNvPr>
          <p:cNvSpPr>
            <a:spLocks noGrp="1"/>
          </p:cNvSpPr>
          <p:nvPr>
            <p:ph type="sldNum" sz="quarter" idx="4"/>
          </p:nvPr>
        </p:nvSpPr>
        <p:spPr/>
        <p:txBody>
          <a:bodyPr/>
          <a:lstStyle/>
          <a:p>
            <a:fld id="{0E0E0192-C642-4D4F-AE82-A0D0DC02E26B}" type="slidenum">
              <a:rPr lang="en-US" smtClean="0"/>
              <a:t>9</a:t>
            </a:fld>
            <a:endParaRPr lang="en-US" dirty="0"/>
          </a:p>
        </p:txBody>
      </p:sp>
      <p:sp>
        <p:nvSpPr>
          <p:cNvPr id="35" name="TextBox 34">
            <a:extLst>
              <a:ext uri="{FF2B5EF4-FFF2-40B4-BE49-F238E27FC236}">
                <a16:creationId xmlns:a16="http://schemas.microsoft.com/office/drawing/2014/main" id="{2F6A2680-EA5E-9C4D-A8DA-1C412552A11F}"/>
              </a:ext>
            </a:extLst>
          </p:cNvPr>
          <p:cNvSpPr txBox="1"/>
          <p:nvPr/>
        </p:nvSpPr>
        <p:spPr>
          <a:xfrm>
            <a:off x="379497" y="1744997"/>
            <a:ext cx="2570206" cy="338554"/>
          </a:xfrm>
          <a:prstGeom prst="rect">
            <a:avLst/>
          </a:prstGeom>
          <a:noFill/>
        </p:spPr>
        <p:txBody>
          <a:bodyPr wrap="square" rtlCol="0">
            <a:spAutoFit/>
          </a:bodyPr>
          <a:lstStyle/>
          <a:p>
            <a:r>
              <a:rPr lang="en-US" sz="1600" b="1" dirty="0">
                <a:solidFill>
                  <a:schemeClr val="bg1"/>
                </a:solidFill>
              </a:rPr>
              <a:t>Layered groups</a:t>
            </a:r>
          </a:p>
        </p:txBody>
      </p:sp>
      <p:sp>
        <p:nvSpPr>
          <p:cNvPr id="36" name="TextBox 35">
            <a:extLst>
              <a:ext uri="{FF2B5EF4-FFF2-40B4-BE49-F238E27FC236}">
                <a16:creationId xmlns:a16="http://schemas.microsoft.com/office/drawing/2014/main" id="{D409B446-57E2-F54A-9CCE-8F1239866124}"/>
              </a:ext>
            </a:extLst>
          </p:cNvPr>
          <p:cNvSpPr txBox="1"/>
          <p:nvPr/>
        </p:nvSpPr>
        <p:spPr>
          <a:xfrm>
            <a:off x="379497" y="2618943"/>
            <a:ext cx="2570206" cy="338554"/>
          </a:xfrm>
          <a:prstGeom prst="rect">
            <a:avLst/>
          </a:prstGeom>
          <a:noFill/>
        </p:spPr>
        <p:txBody>
          <a:bodyPr wrap="square" rtlCol="0">
            <a:spAutoFit/>
          </a:bodyPr>
          <a:lstStyle/>
          <a:p>
            <a:r>
              <a:rPr lang="en-US" sz="1600" b="1" dirty="0">
                <a:solidFill>
                  <a:schemeClr val="bg1"/>
                </a:solidFill>
              </a:rPr>
              <a:t>Product icon</a:t>
            </a:r>
          </a:p>
        </p:txBody>
      </p:sp>
      <p:sp>
        <p:nvSpPr>
          <p:cNvPr id="37" name="TextBox 36">
            <a:extLst>
              <a:ext uri="{FF2B5EF4-FFF2-40B4-BE49-F238E27FC236}">
                <a16:creationId xmlns:a16="http://schemas.microsoft.com/office/drawing/2014/main" id="{97BAC1B7-0197-984F-ABDE-5C2FD3609C2C}"/>
              </a:ext>
            </a:extLst>
          </p:cNvPr>
          <p:cNvSpPr txBox="1"/>
          <p:nvPr/>
        </p:nvSpPr>
        <p:spPr>
          <a:xfrm>
            <a:off x="379497" y="4694169"/>
            <a:ext cx="2570206" cy="338554"/>
          </a:xfrm>
          <a:prstGeom prst="rect">
            <a:avLst/>
          </a:prstGeom>
          <a:noFill/>
        </p:spPr>
        <p:txBody>
          <a:bodyPr wrap="square" rtlCol="0">
            <a:spAutoFit/>
          </a:bodyPr>
          <a:lstStyle/>
          <a:p>
            <a:r>
              <a:rPr lang="en-US" sz="1600" b="1" dirty="0">
                <a:solidFill>
                  <a:schemeClr val="bg1"/>
                </a:solidFill>
              </a:rPr>
              <a:t>Resource icon</a:t>
            </a:r>
          </a:p>
        </p:txBody>
      </p:sp>
      <p:sp>
        <p:nvSpPr>
          <p:cNvPr id="38" name="TextBox 37">
            <a:extLst>
              <a:ext uri="{FF2B5EF4-FFF2-40B4-BE49-F238E27FC236}">
                <a16:creationId xmlns:a16="http://schemas.microsoft.com/office/drawing/2014/main" id="{E1DB1D0D-CC1E-E043-83A2-AA66EB8DFCE1}"/>
              </a:ext>
            </a:extLst>
          </p:cNvPr>
          <p:cNvSpPr txBox="1"/>
          <p:nvPr/>
        </p:nvSpPr>
        <p:spPr>
          <a:xfrm>
            <a:off x="379497" y="1261902"/>
            <a:ext cx="2570206" cy="338554"/>
          </a:xfrm>
          <a:prstGeom prst="rect">
            <a:avLst/>
          </a:prstGeom>
          <a:noFill/>
        </p:spPr>
        <p:txBody>
          <a:bodyPr wrap="square" rtlCol="0">
            <a:spAutoFit/>
          </a:bodyPr>
          <a:lstStyle/>
          <a:p>
            <a:r>
              <a:rPr lang="en-US" sz="1600" b="1" dirty="0">
                <a:solidFill>
                  <a:schemeClr val="bg1"/>
                </a:solidFill>
              </a:rPr>
              <a:t>Group icon</a:t>
            </a:r>
          </a:p>
        </p:txBody>
      </p:sp>
      <p:sp>
        <p:nvSpPr>
          <p:cNvPr id="61" name="Freeform 60">
            <a:extLst>
              <a:ext uri="{FF2B5EF4-FFF2-40B4-BE49-F238E27FC236}">
                <a16:creationId xmlns:a16="http://schemas.microsoft.com/office/drawing/2014/main" id="{B7A5355B-258F-A34C-A0BA-2FFE28D1D5D5}"/>
              </a:ext>
            </a:extLst>
          </p:cNvPr>
          <p:cNvSpPr/>
          <p:nvPr/>
        </p:nvSpPr>
        <p:spPr>
          <a:xfrm>
            <a:off x="3408599" y="1513366"/>
            <a:ext cx="620272" cy="881494"/>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D0592B89-FCE4-4E4F-9027-C288392C64CF}"/>
              </a:ext>
            </a:extLst>
          </p:cNvPr>
          <p:cNvCxnSpPr>
            <a:cxnSpLocks/>
          </p:cNvCxnSpPr>
          <p:nvPr/>
        </p:nvCxnSpPr>
        <p:spPr>
          <a:xfrm>
            <a:off x="2094417" y="1936994"/>
            <a:ext cx="131418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396FCE0-A39D-FB46-A5A3-1D1FE462F639}"/>
              </a:ext>
            </a:extLst>
          </p:cNvPr>
          <p:cNvCxnSpPr>
            <a:cxnSpLocks/>
          </p:cNvCxnSpPr>
          <p:nvPr/>
        </p:nvCxnSpPr>
        <p:spPr>
          <a:xfrm>
            <a:off x="1635521" y="1442764"/>
            <a:ext cx="221366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3F7D22-A422-5246-90AC-5B51C749B6E4}"/>
              </a:ext>
            </a:extLst>
          </p:cNvPr>
          <p:cNvCxnSpPr>
            <a:cxnSpLocks/>
          </p:cNvCxnSpPr>
          <p:nvPr/>
        </p:nvCxnSpPr>
        <p:spPr>
          <a:xfrm>
            <a:off x="1842869" y="2792592"/>
            <a:ext cx="523720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336976-2E5B-B74A-8D4A-38664BDF03AC}"/>
              </a:ext>
            </a:extLst>
          </p:cNvPr>
          <p:cNvCxnSpPr>
            <a:cxnSpLocks/>
          </p:cNvCxnSpPr>
          <p:nvPr/>
        </p:nvCxnSpPr>
        <p:spPr>
          <a:xfrm>
            <a:off x="1928955" y="4883739"/>
            <a:ext cx="316121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B8F076A2-C8F7-C246-BB36-408B386CB973}"/>
              </a:ext>
            </a:extLst>
          </p:cNvPr>
          <p:cNvSpPr txBox="1">
            <a:spLocks/>
          </p:cNvSpPr>
          <p:nvPr/>
        </p:nvSpPr>
        <p:spPr>
          <a:xfrm>
            <a:off x="266700" y="413812"/>
            <a:ext cx="11696700" cy="593725"/>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solidFill>
                  <a:srgbClr val="FAFAFA"/>
                </a:solidFill>
              </a:rPr>
              <a:t>System elements</a:t>
            </a:r>
          </a:p>
        </p:txBody>
      </p:sp>
    </p:spTree>
    <p:extLst>
      <p:ext uri="{BB962C8B-B14F-4D97-AF65-F5344CB8AC3E}">
        <p14:creationId xmlns:p14="http://schemas.microsoft.com/office/powerpoint/2010/main" val="13009697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Robotics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90</a:t>
            </a:fld>
            <a:endParaRPr lang="en-US" dirty="0"/>
          </a:p>
        </p:txBody>
      </p:sp>
      <p:pic>
        <p:nvPicPr>
          <p:cNvPr id="7" name="Graphic 6">
            <a:extLst>
              <a:ext uri="{FF2B5EF4-FFF2-40B4-BE49-F238E27FC236}">
                <a16:creationId xmlns:a16="http://schemas.microsoft.com/office/drawing/2014/main" id="{B73444B7-A937-A24E-A96F-95F964CF5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8376" y="2280621"/>
            <a:ext cx="952500" cy="952500"/>
          </a:xfrm>
          <a:prstGeom prst="rect">
            <a:avLst/>
          </a:prstGeom>
        </p:spPr>
      </p:pic>
      <p:pic>
        <p:nvPicPr>
          <p:cNvPr id="5" name="Graphic 4">
            <a:extLst>
              <a:ext uri="{FF2B5EF4-FFF2-40B4-BE49-F238E27FC236}">
                <a16:creationId xmlns:a16="http://schemas.microsoft.com/office/drawing/2014/main" id="{FA8FBA9A-FB7D-7F42-BCA2-DDEBF823BB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8376" y="3533698"/>
            <a:ext cx="952500" cy="952500"/>
          </a:xfrm>
          <a:prstGeom prst="rect">
            <a:avLst/>
          </a:prstGeom>
        </p:spPr>
      </p:pic>
    </p:spTree>
    <p:extLst>
      <p:ext uri="{BB962C8B-B14F-4D97-AF65-F5344CB8AC3E}">
        <p14:creationId xmlns:p14="http://schemas.microsoft.com/office/powerpoint/2010/main" val="1822360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CCA1E6-B959-5444-9D14-D40E376F7F50}"/>
              </a:ext>
            </a:extLst>
          </p:cNvPr>
          <p:cNvSpPr>
            <a:spLocks noGrp="1"/>
          </p:cNvSpPr>
          <p:nvPr>
            <p:ph type="sldNum" sz="quarter" idx="10"/>
          </p:nvPr>
        </p:nvSpPr>
        <p:spPr/>
        <p:txBody>
          <a:bodyPr/>
          <a:lstStyle/>
          <a:p>
            <a:fld id="{0E0E0192-C642-4D4F-AE82-A0D0DC02E26B}" type="slidenum">
              <a:rPr lang="en-US" smtClean="0"/>
              <a:t>91</a:t>
            </a:fld>
            <a:endParaRPr lang="en-US" dirty="0"/>
          </a:p>
        </p:txBody>
      </p:sp>
      <p:sp>
        <p:nvSpPr>
          <p:cNvPr id="3" name="Title 2">
            <a:extLst>
              <a:ext uri="{FF2B5EF4-FFF2-40B4-BE49-F238E27FC236}">
                <a16:creationId xmlns:a16="http://schemas.microsoft.com/office/drawing/2014/main" id="{80B3B061-B7C7-5F49-8F9C-085EE32C9598}"/>
              </a:ext>
            </a:extLst>
          </p:cNvPr>
          <p:cNvSpPr>
            <a:spLocks noGrp="1"/>
          </p:cNvSpPr>
          <p:nvPr>
            <p:ph type="title"/>
          </p:nvPr>
        </p:nvSpPr>
        <p:spPr/>
        <p:txBody>
          <a:bodyPr/>
          <a:lstStyle/>
          <a:p>
            <a:r>
              <a:rPr lang="en-US" dirty="0"/>
              <a:t>Robotics</a:t>
            </a:r>
          </a:p>
        </p:txBody>
      </p:sp>
      <p:sp>
        <p:nvSpPr>
          <p:cNvPr id="4" name="Text Placeholder 3">
            <a:extLst>
              <a:ext uri="{FF2B5EF4-FFF2-40B4-BE49-F238E27FC236}">
                <a16:creationId xmlns:a16="http://schemas.microsoft.com/office/drawing/2014/main" id="{B58EE306-97FF-B54C-887F-AE63FCD3F3A8}"/>
              </a:ext>
            </a:extLst>
          </p:cNvPr>
          <p:cNvSpPr>
            <a:spLocks noGrp="1"/>
          </p:cNvSpPr>
          <p:nvPr>
            <p:ph type="body" sz="quarter" idx="11"/>
          </p:nvPr>
        </p:nvSpPr>
        <p:spPr/>
        <p:txBody>
          <a:bodyPr/>
          <a:lstStyle/>
          <a:p>
            <a:r>
              <a:rPr lang="en-US" dirty="0"/>
              <a:t>1/1</a:t>
            </a:r>
          </a:p>
        </p:txBody>
      </p:sp>
      <p:pic>
        <p:nvPicPr>
          <p:cNvPr id="20" name="Graphic 19">
            <a:extLst>
              <a:ext uri="{FF2B5EF4-FFF2-40B4-BE49-F238E27FC236}">
                <a16:creationId xmlns:a16="http://schemas.microsoft.com/office/drawing/2014/main" id="{B57EEDA0-EC3E-C248-97AD-7E17904A96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90700" y="1173536"/>
            <a:ext cx="711200" cy="711200"/>
          </a:xfrm>
          <a:prstGeom prst="rect">
            <a:avLst/>
          </a:prstGeom>
        </p:spPr>
      </p:pic>
      <p:sp>
        <p:nvSpPr>
          <p:cNvPr id="21" name="TextBox 20">
            <a:extLst>
              <a:ext uri="{FF2B5EF4-FFF2-40B4-BE49-F238E27FC236}">
                <a16:creationId xmlns:a16="http://schemas.microsoft.com/office/drawing/2014/main" id="{B6278927-723F-F344-9859-C8F76404E8E3}"/>
              </a:ext>
            </a:extLst>
          </p:cNvPr>
          <p:cNvSpPr txBox="1"/>
          <p:nvPr/>
        </p:nvSpPr>
        <p:spPr>
          <a:xfrm>
            <a:off x="1795348" y="19943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RoboMaker</a:t>
            </a:r>
            <a:endParaRPr lang="en-US" sz="1400" dirty="0">
              <a:solidFill>
                <a:schemeClr val="bg1"/>
              </a:solidFill>
            </a:endParaRPr>
          </a:p>
        </p:txBody>
      </p:sp>
      <p:sp>
        <p:nvSpPr>
          <p:cNvPr id="22" name="TextBox 21">
            <a:extLst>
              <a:ext uri="{FF2B5EF4-FFF2-40B4-BE49-F238E27FC236}">
                <a16:creationId xmlns:a16="http://schemas.microsoft.com/office/drawing/2014/main" id="{71164874-A218-974F-81D1-53F12A0C67FB}"/>
              </a:ext>
            </a:extLst>
          </p:cNvPr>
          <p:cNvSpPr txBox="1"/>
          <p:nvPr/>
        </p:nvSpPr>
        <p:spPr>
          <a:xfrm>
            <a:off x="1795348" y="33659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RoboMaker</a:t>
            </a:r>
            <a:endParaRPr lang="en-US" sz="1400" dirty="0">
              <a:solidFill>
                <a:schemeClr val="bg1"/>
              </a:solidFill>
            </a:endParaRPr>
          </a:p>
        </p:txBody>
      </p:sp>
      <p:sp>
        <p:nvSpPr>
          <p:cNvPr id="23" name="TextBox 22">
            <a:extLst>
              <a:ext uri="{FF2B5EF4-FFF2-40B4-BE49-F238E27FC236}">
                <a16:creationId xmlns:a16="http://schemas.microsoft.com/office/drawing/2014/main" id="{224495B1-47E1-DF4F-BB8F-33DFDF39B756}"/>
              </a:ext>
            </a:extLst>
          </p:cNvPr>
          <p:cNvSpPr txBox="1"/>
          <p:nvPr/>
        </p:nvSpPr>
        <p:spPr>
          <a:xfrm>
            <a:off x="6089956" y="4613605"/>
            <a:ext cx="1532052" cy="523220"/>
          </a:xfrm>
          <a:prstGeom prst="rect">
            <a:avLst/>
          </a:prstGeom>
          <a:noFill/>
        </p:spPr>
        <p:txBody>
          <a:bodyPr wrap="square" rtlCol="0">
            <a:spAutoFit/>
          </a:bodyPr>
          <a:lstStyle/>
          <a:p>
            <a:pPr algn="ctr"/>
            <a:r>
              <a:rPr lang="en-US" sz="1400" dirty="0">
                <a:solidFill>
                  <a:schemeClr val="bg1"/>
                </a:solidFill>
              </a:rPr>
              <a:t>Cloud extensions ROS</a:t>
            </a:r>
          </a:p>
        </p:txBody>
      </p:sp>
      <p:sp>
        <p:nvSpPr>
          <p:cNvPr id="24" name="TextBox 23">
            <a:extLst>
              <a:ext uri="{FF2B5EF4-FFF2-40B4-BE49-F238E27FC236}">
                <a16:creationId xmlns:a16="http://schemas.microsoft.com/office/drawing/2014/main" id="{5391D58A-B14D-8D4E-958F-E4B47F4BF605}"/>
              </a:ext>
            </a:extLst>
          </p:cNvPr>
          <p:cNvSpPr txBox="1"/>
          <p:nvPr/>
        </p:nvSpPr>
        <p:spPr>
          <a:xfrm>
            <a:off x="4634102" y="4654028"/>
            <a:ext cx="1532052" cy="523220"/>
          </a:xfrm>
          <a:prstGeom prst="rect">
            <a:avLst/>
          </a:prstGeom>
          <a:noFill/>
        </p:spPr>
        <p:txBody>
          <a:bodyPr wrap="square" rtlCol="0">
            <a:spAutoFit/>
          </a:bodyPr>
          <a:lstStyle/>
          <a:p>
            <a:pPr algn="ctr"/>
            <a:r>
              <a:rPr lang="en-US" sz="1400" dirty="0">
                <a:solidFill>
                  <a:schemeClr val="bg1"/>
                </a:solidFill>
              </a:rPr>
              <a:t>Development environment</a:t>
            </a:r>
          </a:p>
        </p:txBody>
      </p:sp>
      <p:sp>
        <p:nvSpPr>
          <p:cNvPr id="25" name="TextBox 24">
            <a:extLst>
              <a:ext uri="{FF2B5EF4-FFF2-40B4-BE49-F238E27FC236}">
                <a16:creationId xmlns:a16="http://schemas.microsoft.com/office/drawing/2014/main" id="{794B0956-38A9-C54E-9AC9-C69F2154A647}"/>
              </a:ext>
            </a:extLst>
          </p:cNvPr>
          <p:cNvSpPr txBox="1"/>
          <p:nvPr/>
        </p:nvSpPr>
        <p:spPr>
          <a:xfrm>
            <a:off x="3327400" y="4654028"/>
            <a:ext cx="1532052" cy="523220"/>
          </a:xfrm>
          <a:prstGeom prst="rect">
            <a:avLst/>
          </a:prstGeom>
          <a:noFill/>
        </p:spPr>
        <p:txBody>
          <a:bodyPr wrap="square" rtlCol="0">
            <a:spAutoFit/>
          </a:bodyPr>
          <a:lstStyle/>
          <a:p>
            <a:pPr algn="ctr"/>
            <a:r>
              <a:rPr lang="en-US" sz="1400" dirty="0">
                <a:solidFill>
                  <a:schemeClr val="bg1"/>
                </a:solidFill>
              </a:rPr>
              <a:t>Fleet management</a:t>
            </a:r>
          </a:p>
        </p:txBody>
      </p:sp>
      <p:sp>
        <p:nvSpPr>
          <p:cNvPr id="26" name="TextBox 25">
            <a:extLst>
              <a:ext uri="{FF2B5EF4-FFF2-40B4-BE49-F238E27FC236}">
                <a16:creationId xmlns:a16="http://schemas.microsoft.com/office/drawing/2014/main" id="{53B8E408-97FD-D44A-9C1B-B36EC4357386}"/>
              </a:ext>
            </a:extLst>
          </p:cNvPr>
          <p:cNvSpPr txBox="1"/>
          <p:nvPr/>
        </p:nvSpPr>
        <p:spPr>
          <a:xfrm>
            <a:off x="1936632" y="4760739"/>
            <a:ext cx="1532052" cy="307777"/>
          </a:xfrm>
          <a:prstGeom prst="rect">
            <a:avLst/>
          </a:prstGeom>
          <a:noFill/>
        </p:spPr>
        <p:txBody>
          <a:bodyPr wrap="square" rtlCol="0">
            <a:spAutoFit/>
          </a:bodyPr>
          <a:lstStyle/>
          <a:p>
            <a:pPr algn="ctr"/>
            <a:r>
              <a:rPr lang="en-US" sz="1400" dirty="0">
                <a:solidFill>
                  <a:schemeClr val="bg1"/>
                </a:solidFill>
              </a:rPr>
              <a:t>Simulation</a:t>
            </a:r>
          </a:p>
        </p:txBody>
      </p:sp>
      <p:pic>
        <p:nvPicPr>
          <p:cNvPr id="28" name="Graphic 27">
            <a:extLst>
              <a:ext uri="{FF2B5EF4-FFF2-40B4-BE49-F238E27FC236}">
                <a16:creationId xmlns:a16="http://schemas.microsoft.com/office/drawing/2014/main" id="{C83FD3FA-AEA5-2345-9EA1-076DCF12EE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1032" y="4115468"/>
            <a:ext cx="469900" cy="469900"/>
          </a:xfrm>
          <a:prstGeom prst="rect">
            <a:avLst/>
          </a:prstGeom>
        </p:spPr>
      </p:pic>
      <p:pic>
        <p:nvPicPr>
          <p:cNvPr id="30" name="Graphic 29">
            <a:extLst>
              <a:ext uri="{FF2B5EF4-FFF2-40B4-BE49-F238E27FC236}">
                <a16:creationId xmlns:a16="http://schemas.microsoft.com/office/drawing/2014/main" id="{E7967930-9C25-CC49-BAB4-E44B6B433D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6200" y="2567032"/>
            <a:ext cx="711200" cy="711200"/>
          </a:xfrm>
          <a:prstGeom prst="rect">
            <a:avLst/>
          </a:prstGeom>
        </p:spPr>
      </p:pic>
      <p:pic>
        <p:nvPicPr>
          <p:cNvPr id="32" name="Graphic 31">
            <a:extLst>
              <a:ext uri="{FF2B5EF4-FFF2-40B4-BE49-F238E27FC236}">
                <a16:creationId xmlns:a16="http://schemas.microsoft.com/office/drawing/2014/main" id="{F0B57D7A-265C-7945-8CFE-D7BB985129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65178" y="4126988"/>
            <a:ext cx="469900" cy="469900"/>
          </a:xfrm>
          <a:prstGeom prst="rect">
            <a:avLst/>
          </a:prstGeom>
        </p:spPr>
      </p:pic>
      <p:pic>
        <p:nvPicPr>
          <p:cNvPr id="34" name="Graphic 33">
            <a:extLst>
              <a:ext uri="{FF2B5EF4-FFF2-40B4-BE49-F238E27FC236}">
                <a16:creationId xmlns:a16="http://schemas.microsoft.com/office/drawing/2014/main" id="{CEF4BFEA-7232-6D4D-8EA5-42BC24C26B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83963" y="4108450"/>
            <a:ext cx="469900" cy="469900"/>
          </a:xfrm>
          <a:prstGeom prst="rect">
            <a:avLst/>
          </a:prstGeom>
        </p:spPr>
      </p:pic>
      <p:pic>
        <p:nvPicPr>
          <p:cNvPr id="36" name="Graphic 35">
            <a:extLst>
              <a:ext uri="{FF2B5EF4-FFF2-40B4-BE49-F238E27FC236}">
                <a16:creationId xmlns:a16="http://schemas.microsoft.com/office/drawing/2014/main" id="{4B449BF2-7CA0-284B-AA44-B5502D2BCC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39530" y="4108450"/>
            <a:ext cx="469900" cy="469900"/>
          </a:xfrm>
          <a:prstGeom prst="rect">
            <a:avLst/>
          </a:prstGeom>
        </p:spPr>
      </p:pic>
    </p:spTree>
    <p:extLst>
      <p:ext uri="{BB962C8B-B14F-4D97-AF65-F5344CB8AC3E}">
        <p14:creationId xmlns:p14="http://schemas.microsoft.com/office/powerpoint/2010/main" val="25433404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Satellite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92</a:t>
            </a:fld>
            <a:endParaRPr lang="en-US" dirty="0"/>
          </a:p>
        </p:txBody>
      </p:sp>
      <p:pic>
        <p:nvPicPr>
          <p:cNvPr id="9" name="Graphic 8">
            <a:extLst>
              <a:ext uri="{FF2B5EF4-FFF2-40B4-BE49-F238E27FC236}">
                <a16:creationId xmlns:a16="http://schemas.microsoft.com/office/drawing/2014/main" id="{93E1893F-2BD8-CC4E-9068-A1C7FE8BCC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2" y="2280621"/>
            <a:ext cx="952500" cy="952500"/>
          </a:xfrm>
          <a:prstGeom prst="rect">
            <a:avLst/>
          </a:prstGeom>
        </p:spPr>
      </p:pic>
      <p:pic>
        <p:nvPicPr>
          <p:cNvPr id="5" name="Graphic 4">
            <a:extLst>
              <a:ext uri="{FF2B5EF4-FFF2-40B4-BE49-F238E27FC236}">
                <a16:creationId xmlns:a16="http://schemas.microsoft.com/office/drawing/2014/main" id="{1D050BD4-0A7B-914E-930B-5B9BF7FEC0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3628611"/>
            <a:ext cx="952500" cy="952500"/>
          </a:xfrm>
          <a:prstGeom prst="rect">
            <a:avLst/>
          </a:prstGeom>
        </p:spPr>
      </p:pic>
    </p:spTree>
    <p:extLst>
      <p:ext uri="{BB962C8B-B14F-4D97-AF65-F5344CB8AC3E}">
        <p14:creationId xmlns:p14="http://schemas.microsoft.com/office/powerpoint/2010/main" val="12086647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CCCAC-3AFB-F340-9018-1384569EC0BD}"/>
              </a:ext>
            </a:extLst>
          </p:cNvPr>
          <p:cNvSpPr>
            <a:spLocks noGrp="1"/>
          </p:cNvSpPr>
          <p:nvPr>
            <p:ph type="sldNum" sz="quarter" idx="10"/>
          </p:nvPr>
        </p:nvSpPr>
        <p:spPr/>
        <p:txBody>
          <a:bodyPr/>
          <a:lstStyle/>
          <a:p>
            <a:fld id="{0E0E0192-C642-4D4F-AE82-A0D0DC02E26B}" type="slidenum">
              <a:rPr lang="en-US" smtClean="0"/>
              <a:t>93</a:t>
            </a:fld>
            <a:endParaRPr lang="en-US" dirty="0"/>
          </a:p>
        </p:txBody>
      </p:sp>
      <p:sp>
        <p:nvSpPr>
          <p:cNvPr id="3" name="Title 2">
            <a:extLst>
              <a:ext uri="{FF2B5EF4-FFF2-40B4-BE49-F238E27FC236}">
                <a16:creationId xmlns:a16="http://schemas.microsoft.com/office/drawing/2014/main" id="{92E8D643-4C31-6645-92ED-63E87B328B8A}"/>
              </a:ext>
            </a:extLst>
          </p:cNvPr>
          <p:cNvSpPr>
            <a:spLocks noGrp="1"/>
          </p:cNvSpPr>
          <p:nvPr>
            <p:ph type="title"/>
          </p:nvPr>
        </p:nvSpPr>
        <p:spPr/>
        <p:txBody>
          <a:bodyPr/>
          <a:lstStyle/>
          <a:p>
            <a:r>
              <a:rPr lang="en-US" dirty="0"/>
              <a:t>Satellite</a:t>
            </a:r>
          </a:p>
        </p:txBody>
      </p:sp>
      <p:sp>
        <p:nvSpPr>
          <p:cNvPr id="4" name="Text Placeholder 3">
            <a:extLst>
              <a:ext uri="{FF2B5EF4-FFF2-40B4-BE49-F238E27FC236}">
                <a16:creationId xmlns:a16="http://schemas.microsoft.com/office/drawing/2014/main" id="{2DAFA9BC-DDF4-B946-94CE-C7620D788868}"/>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a16="http://schemas.microsoft.com/office/drawing/2014/main" id="{80753009-736B-D349-9132-FFBCDE7A0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0003" y="1210734"/>
            <a:ext cx="711200" cy="711200"/>
          </a:xfrm>
          <a:prstGeom prst="rect">
            <a:avLst/>
          </a:prstGeom>
        </p:spPr>
      </p:pic>
      <p:sp>
        <p:nvSpPr>
          <p:cNvPr id="7" name="Rectangle 6">
            <a:extLst>
              <a:ext uri="{FF2B5EF4-FFF2-40B4-BE49-F238E27FC236}">
                <a16:creationId xmlns:a16="http://schemas.microsoft.com/office/drawing/2014/main" id="{EAD6692B-430F-BF44-BFA1-A54E80A06A83}"/>
              </a:ext>
            </a:extLst>
          </p:cNvPr>
          <p:cNvSpPr/>
          <p:nvPr/>
        </p:nvSpPr>
        <p:spPr>
          <a:xfrm>
            <a:off x="1974646" y="1921934"/>
            <a:ext cx="1841914" cy="307777"/>
          </a:xfrm>
          <a:prstGeom prst="rect">
            <a:avLst/>
          </a:prstGeom>
        </p:spPr>
        <p:txBody>
          <a:bodyPr wrap="none">
            <a:spAutoFit/>
          </a:bodyPr>
          <a:lstStyle/>
          <a:p>
            <a:pPr algn="ctr"/>
            <a:r>
              <a:rPr lang="en-US" sz="1400" dirty="0">
                <a:solidFill>
                  <a:schemeClr val="bg1"/>
                </a:solidFill>
              </a:rPr>
              <a:t>AWS Ground Station</a:t>
            </a:r>
          </a:p>
        </p:txBody>
      </p:sp>
      <p:sp>
        <p:nvSpPr>
          <p:cNvPr id="8" name="Rectangle 7">
            <a:extLst>
              <a:ext uri="{FF2B5EF4-FFF2-40B4-BE49-F238E27FC236}">
                <a16:creationId xmlns:a16="http://schemas.microsoft.com/office/drawing/2014/main" id="{F12D76F8-045C-074D-9BEB-EC0E9A9AB470}"/>
              </a:ext>
            </a:extLst>
          </p:cNvPr>
          <p:cNvSpPr/>
          <p:nvPr/>
        </p:nvSpPr>
        <p:spPr>
          <a:xfrm>
            <a:off x="1974646" y="3293534"/>
            <a:ext cx="1841914" cy="307777"/>
          </a:xfrm>
          <a:prstGeom prst="rect">
            <a:avLst/>
          </a:prstGeom>
        </p:spPr>
        <p:txBody>
          <a:bodyPr wrap="none">
            <a:spAutoFit/>
          </a:bodyPr>
          <a:lstStyle/>
          <a:p>
            <a:pPr algn="ctr"/>
            <a:r>
              <a:rPr lang="en-US" sz="1400" dirty="0">
                <a:solidFill>
                  <a:schemeClr val="bg1"/>
                </a:solidFill>
              </a:rPr>
              <a:t>AWS Ground Station</a:t>
            </a:r>
          </a:p>
        </p:txBody>
      </p:sp>
      <p:pic>
        <p:nvPicPr>
          <p:cNvPr id="10" name="Graphic 9">
            <a:extLst>
              <a:ext uri="{FF2B5EF4-FFF2-40B4-BE49-F238E27FC236}">
                <a16:creationId xmlns:a16="http://schemas.microsoft.com/office/drawing/2014/main" id="{673521B1-6E4E-AE45-8B0D-C43819B554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03" y="2490714"/>
            <a:ext cx="711200" cy="711200"/>
          </a:xfrm>
          <a:prstGeom prst="rect">
            <a:avLst/>
          </a:prstGeom>
        </p:spPr>
      </p:pic>
    </p:spTree>
    <p:extLst>
      <p:ext uri="{BB962C8B-B14F-4D97-AF65-F5344CB8AC3E}">
        <p14:creationId xmlns:p14="http://schemas.microsoft.com/office/powerpoint/2010/main" val="28306276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Security, Identity, &amp; Compliance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94</a:t>
            </a:fld>
            <a:endParaRPr lang="en-US" dirty="0"/>
          </a:p>
        </p:txBody>
      </p:sp>
      <p:pic>
        <p:nvPicPr>
          <p:cNvPr id="7" name="Graphic 6">
            <a:extLst>
              <a:ext uri="{FF2B5EF4-FFF2-40B4-BE49-F238E27FC236}">
                <a16:creationId xmlns:a16="http://schemas.microsoft.com/office/drawing/2014/main" id="{9C729920-88FB-5C40-9810-268ADF8CEC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10800" y="2280621"/>
            <a:ext cx="952500" cy="952500"/>
          </a:xfrm>
          <a:prstGeom prst="rect">
            <a:avLst/>
          </a:prstGeom>
        </p:spPr>
      </p:pic>
      <p:pic>
        <p:nvPicPr>
          <p:cNvPr id="6" name="Graphic 5">
            <a:extLst>
              <a:ext uri="{FF2B5EF4-FFF2-40B4-BE49-F238E27FC236}">
                <a16:creationId xmlns:a16="http://schemas.microsoft.com/office/drawing/2014/main" id="{BB3BE3AF-D7A1-B042-8B3D-3E7D5D4FF1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10800" y="3533698"/>
            <a:ext cx="952500" cy="952500"/>
          </a:xfrm>
          <a:prstGeom prst="rect">
            <a:avLst/>
          </a:prstGeom>
        </p:spPr>
      </p:pic>
    </p:spTree>
    <p:extLst>
      <p:ext uri="{BB962C8B-B14F-4D97-AF65-F5344CB8AC3E}">
        <p14:creationId xmlns:p14="http://schemas.microsoft.com/office/powerpoint/2010/main" val="26513304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95</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64500"/>
            <a:ext cx="2301904" cy="307777"/>
          </a:xfrm>
          <a:prstGeom prst="rect">
            <a:avLst/>
          </a:prstGeom>
          <a:noFill/>
        </p:spPr>
        <p:txBody>
          <a:bodyPr wrap="square" rtlCol="0">
            <a:spAutoFit/>
          </a:bodyPr>
          <a:lstStyle/>
          <a:p>
            <a:pPr algn="ctr"/>
            <a:r>
              <a:rPr lang="en-US" sz="1400" dirty="0">
                <a:solidFill>
                  <a:schemeClr val="bg1"/>
                </a:solidFill>
              </a:rPr>
              <a:t>Amazon Cloud Directory</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64500"/>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GuardDuty</a:t>
            </a:r>
            <a:endParaRPr lang="en-US" sz="1400" dirty="0">
              <a:solidFill>
                <a:schemeClr val="bg1"/>
              </a:solidFill>
            </a:endParaRPr>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64500"/>
            <a:ext cx="2301904" cy="307777"/>
          </a:xfrm>
          <a:prstGeom prst="rect">
            <a:avLst/>
          </a:prstGeom>
          <a:noFill/>
        </p:spPr>
        <p:txBody>
          <a:bodyPr wrap="square" rtlCol="0">
            <a:spAutoFit/>
          </a:bodyPr>
          <a:lstStyle/>
          <a:p>
            <a:pPr algn="ctr"/>
            <a:r>
              <a:rPr lang="en-US" sz="1400" dirty="0">
                <a:solidFill>
                  <a:schemeClr val="bg1"/>
                </a:solidFill>
              </a:rPr>
              <a:t>Amazon Inspector</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64500"/>
            <a:ext cx="2301904" cy="307777"/>
          </a:xfrm>
          <a:prstGeom prst="rect">
            <a:avLst/>
          </a:prstGeom>
          <a:noFill/>
        </p:spPr>
        <p:txBody>
          <a:bodyPr wrap="square" rtlCol="0">
            <a:spAutoFit/>
          </a:bodyPr>
          <a:lstStyle/>
          <a:p>
            <a:pPr algn="ctr"/>
            <a:r>
              <a:rPr lang="en-US" sz="1400" dirty="0">
                <a:solidFill>
                  <a:schemeClr val="bg1"/>
                </a:solidFill>
              </a:rPr>
              <a:t>Amazon Cognito</a:t>
            </a:r>
          </a:p>
        </p:txBody>
      </p:sp>
      <p:sp>
        <p:nvSpPr>
          <p:cNvPr id="12" name="TextBox 11">
            <a:extLst>
              <a:ext uri="{FF2B5EF4-FFF2-40B4-BE49-F238E27FC236}">
                <a16:creationId xmlns:a16="http://schemas.microsoft.com/office/drawing/2014/main" id="{838AC358-066E-F44F-89D8-D6F8191BAFF8}"/>
              </a:ext>
            </a:extLst>
          </p:cNvPr>
          <p:cNvSpPr txBox="1"/>
          <p:nvPr/>
        </p:nvSpPr>
        <p:spPr>
          <a:xfrm>
            <a:off x="9077095" y="4631692"/>
            <a:ext cx="2301904" cy="307777"/>
          </a:xfrm>
          <a:prstGeom prst="rect">
            <a:avLst/>
          </a:prstGeom>
          <a:noFill/>
        </p:spPr>
        <p:txBody>
          <a:bodyPr wrap="square" rtlCol="0">
            <a:spAutoFit/>
          </a:bodyPr>
          <a:lstStyle/>
          <a:p>
            <a:pPr algn="ctr"/>
            <a:r>
              <a:rPr lang="en-US" sz="1400" dirty="0">
                <a:solidFill>
                  <a:schemeClr val="bg1"/>
                </a:solidFill>
              </a:rPr>
              <a:t>Agent</a:t>
            </a:r>
          </a:p>
        </p:txBody>
      </p:sp>
      <p:sp>
        <p:nvSpPr>
          <p:cNvPr id="13" name="TextBox 12">
            <a:extLst>
              <a:ext uri="{FF2B5EF4-FFF2-40B4-BE49-F238E27FC236}">
                <a16:creationId xmlns:a16="http://schemas.microsoft.com/office/drawing/2014/main" id="{E02F9949-FAE5-EB4B-BFFA-950C5A689969}"/>
              </a:ext>
            </a:extLst>
          </p:cNvPr>
          <p:cNvSpPr txBox="1"/>
          <p:nvPr/>
        </p:nvSpPr>
        <p:spPr>
          <a:xfrm>
            <a:off x="1873406" y="3316449"/>
            <a:ext cx="2301904" cy="307777"/>
          </a:xfrm>
          <a:prstGeom prst="rect">
            <a:avLst/>
          </a:prstGeom>
          <a:noFill/>
        </p:spPr>
        <p:txBody>
          <a:bodyPr wrap="square" rtlCol="0">
            <a:spAutoFit/>
          </a:bodyPr>
          <a:lstStyle/>
          <a:p>
            <a:pPr algn="ctr"/>
            <a:r>
              <a:rPr lang="en-US" sz="1400" dirty="0">
                <a:solidFill>
                  <a:schemeClr val="bg1"/>
                </a:solidFill>
              </a:rPr>
              <a:t>Amazon Cloud Directory</a:t>
            </a:r>
          </a:p>
        </p:txBody>
      </p:sp>
      <p:sp>
        <p:nvSpPr>
          <p:cNvPr id="14" name="TextBox 13">
            <a:extLst>
              <a:ext uri="{FF2B5EF4-FFF2-40B4-BE49-F238E27FC236}">
                <a16:creationId xmlns:a16="http://schemas.microsoft.com/office/drawing/2014/main" id="{17DB45C5-765E-7F4C-AFC5-6F1D9773B5FB}"/>
              </a:ext>
            </a:extLst>
          </p:cNvPr>
          <p:cNvSpPr txBox="1"/>
          <p:nvPr/>
        </p:nvSpPr>
        <p:spPr>
          <a:xfrm>
            <a:off x="6612675" y="3316449"/>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GuardDuty</a:t>
            </a:r>
            <a:endParaRPr lang="en-US" sz="1400" dirty="0">
              <a:solidFill>
                <a:schemeClr val="bg1"/>
              </a:solidFill>
            </a:endParaRPr>
          </a:p>
        </p:txBody>
      </p:sp>
      <p:sp>
        <p:nvSpPr>
          <p:cNvPr id="15" name="TextBox 14">
            <a:extLst>
              <a:ext uri="{FF2B5EF4-FFF2-40B4-BE49-F238E27FC236}">
                <a16:creationId xmlns:a16="http://schemas.microsoft.com/office/drawing/2014/main" id="{1883CA80-B5E7-434C-9A7F-F47AA6B277F8}"/>
              </a:ext>
            </a:extLst>
          </p:cNvPr>
          <p:cNvSpPr txBox="1"/>
          <p:nvPr/>
        </p:nvSpPr>
        <p:spPr>
          <a:xfrm>
            <a:off x="9077095" y="3316449"/>
            <a:ext cx="2301904" cy="307777"/>
          </a:xfrm>
          <a:prstGeom prst="rect">
            <a:avLst/>
          </a:prstGeom>
          <a:noFill/>
        </p:spPr>
        <p:txBody>
          <a:bodyPr wrap="square" rtlCol="0">
            <a:spAutoFit/>
          </a:bodyPr>
          <a:lstStyle/>
          <a:p>
            <a:pPr algn="ctr"/>
            <a:r>
              <a:rPr lang="en-US" sz="1400" dirty="0">
                <a:solidFill>
                  <a:schemeClr val="bg1"/>
                </a:solidFill>
              </a:rPr>
              <a:t>Amazon Inspector</a:t>
            </a:r>
          </a:p>
        </p:txBody>
      </p:sp>
      <p:sp>
        <p:nvSpPr>
          <p:cNvPr id="16" name="TextBox 15">
            <a:extLst>
              <a:ext uri="{FF2B5EF4-FFF2-40B4-BE49-F238E27FC236}">
                <a16:creationId xmlns:a16="http://schemas.microsoft.com/office/drawing/2014/main" id="{86133E79-0152-0E4F-9C24-D4866799B0F2}"/>
              </a:ext>
            </a:extLst>
          </p:cNvPr>
          <p:cNvSpPr txBox="1"/>
          <p:nvPr/>
        </p:nvSpPr>
        <p:spPr>
          <a:xfrm>
            <a:off x="4237465" y="3316449"/>
            <a:ext cx="2301904" cy="307777"/>
          </a:xfrm>
          <a:prstGeom prst="rect">
            <a:avLst/>
          </a:prstGeom>
          <a:noFill/>
        </p:spPr>
        <p:txBody>
          <a:bodyPr wrap="square" rtlCol="0">
            <a:spAutoFit/>
          </a:bodyPr>
          <a:lstStyle/>
          <a:p>
            <a:pPr algn="ctr"/>
            <a:r>
              <a:rPr lang="en-US" sz="1400" dirty="0">
                <a:solidFill>
                  <a:schemeClr val="bg1"/>
                </a:solidFill>
              </a:rPr>
              <a:t>Amazon Cognito</a:t>
            </a:r>
          </a:p>
        </p:txBody>
      </p:sp>
      <p:pic>
        <p:nvPicPr>
          <p:cNvPr id="20" name="Graphic 19">
            <a:extLst>
              <a:ext uri="{FF2B5EF4-FFF2-40B4-BE49-F238E27FC236}">
                <a16:creationId xmlns:a16="http://schemas.microsoft.com/office/drawing/2014/main" id="{21331258-EADE-D84A-9029-2D801E8A15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01431"/>
            <a:ext cx="711200" cy="711200"/>
          </a:xfrm>
          <a:prstGeom prst="rect">
            <a:avLst/>
          </a:prstGeom>
        </p:spPr>
      </p:pic>
      <p:pic>
        <p:nvPicPr>
          <p:cNvPr id="24" name="Graphic 23">
            <a:extLst>
              <a:ext uri="{FF2B5EF4-FFF2-40B4-BE49-F238E27FC236}">
                <a16:creationId xmlns:a16="http://schemas.microsoft.com/office/drawing/2014/main" id="{E9A0F7B5-2F3A-6242-BCA5-7273277F9F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2817" y="1201431"/>
            <a:ext cx="711200" cy="711200"/>
          </a:xfrm>
          <a:prstGeom prst="rect">
            <a:avLst/>
          </a:prstGeom>
        </p:spPr>
      </p:pic>
      <p:pic>
        <p:nvPicPr>
          <p:cNvPr id="28" name="Graphic 27">
            <a:extLst>
              <a:ext uri="{FF2B5EF4-FFF2-40B4-BE49-F238E27FC236}">
                <a16:creationId xmlns:a16="http://schemas.microsoft.com/office/drawing/2014/main" id="{B736DA18-69AB-1947-9FD4-A2CC5F0EED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027" y="1201431"/>
            <a:ext cx="711200" cy="711200"/>
          </a:xfrm>
          <a:prstGeom prst="rect">
            <a:avLst/>
          </a:prstGeom>
        </p:spPr>
      </p:pic>
      <p:pic>
        <p:nvPicPr>
          <p:cNvPr id="34" name="Graphic 33">
            <a:extLst>
              <a:ext uri="{FF2B5EF4-FFF2-40B4-BE49-F238E27FC236}">
                <a16:creationId xmlns:a16="http://schemas.microsoft.com/office/drawing/2014/main" id="{7425A259-27F8-A948-A4DB-5D1DC89AFA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2447" y="1201431"/>
            <a:ext cx="711200" cy="711200"/>
          </a:xfrm>
          <a:prstGeom prst="rect">
            <a:avLst/>
          </a:prstGeom>
        </p:spPr>
      </p:pic>
      <p:pic>
        <p:nvPicPr>
          <p:cNvPr id="19" name="Graphic 18">
            <a:extLst>
              <a:ext uri="{FF2B5EF4-FFF2-40B4-BE49-F238E27FC236}">
                <a16:creationId xmlns:a16="http://schemas.microsoft.com/office/drawing/2014/main" id="{ABD02AB7-F09D-F54F-8BBD-15A2524EA0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6531" y="2523849"/>
            <a:ext cx="711200" cy="711200"/>
          </a:xfrm>
          <a:prstGeom prst="rect">
            <a:avLst/>
          </a:prstGeom>
        </p:spPr>
      </p:pic>
      <p:pic>
        <p:nvPicPr>
          <p:cNvPr id="23" name="Graphic 22">
            <a:extLst>
              <a:ext uri="{FF2B5EF4-FFF2-40B4-BE49-F238E27FC236}">
                <a16:creationId xmlns:a16="http://schemas.microsoft.com/office/drawing/2014/main" id="{7DCCD3D3-9562-D944-AE0C-594889F441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53543" y="2554340"/>
            <a:ext cx="711200" cy="711200"/>
          </a:xfrm>
          <a:prstGeom prst="rect">
            <a:avLst/>
          </a:prstGeom>
        </p:spPr>
      </p:pic>
      <p:pic>
        <p:nvPicPr>
          <p:cNvPr id="27" name="Graphic 26">
            <a:extLst>
              <a:ext uri="{FF2B5EF4-FFF2-40B4-BE49-F238E27FC236}">
                <a16:creationId xmlns:a16="http://schemas.microsoft.com/office/drawing/2014/main" id="{C07DA2B1-4DDE-4B48-9A14-BA81EB1DEA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08027" y="2537531"/>
            <a:ext cx="711200" cy="711200"/>
          </a:xfrm>
          <a:prstGeom prst="rect">
            <a:avLst/>
          </a:prstGeom>
        </p:spPr>
      </p:pic>
      <p:pic>
        <p:nvPicPr>
          <p:cNvPr id="31" name="Graphic 30">
            <a:extLst>
              <a:ext uri="{FF2B5EF4-FFF2-40B4-BE49-F238E27FC236}">
                <a16:creationId xmlns:a16="http://schemas.microsoft.com/office/drawing/2014/main" id="{C681B621-45C4-5340-BB7D-3E8354A301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80600" y="2544401"/>
            <a:ext cx="711200" cy="711200"/>
          </a:xfrm>
          <a:prstGeom prst="rect">
            <a:avLst/>
          </a:prstGeom>
        </p:spPr>
      </p:pic>
      <p:pic>
        <p:nvPicPr>
          <p:cNvPr id="35" name="Graphic 34">
            <a:extLst>
              <a:ext uri="{FF2B5EF4-FFF2-40B4-BE49-F238E27FC236}">
                <a16:creationId xmlns:a16="http://schemas.microsoft.com/office/drawing/2014/main" id="{8A501A02-1E37-5B4D-810A-FF2BEB8ADE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93097" y="4073808"/>
            <a:ext cx="469900" cy="469900"/>
          </a:xfrm>
          <a:prstGeom prst="rect">
            <a:avLst/>
          </a:prstGeom>
        </p:spPr>
      </p:pic>
      <p:sp>
        <p:nvSpPr>
          <p:cNvPr id="36" name="Text Placeholder 3">
            <a:extLst>
              <a:ext uri="{FF2B5EF4-FFF2-40B4-BE49-F238E27FC236}">
                <a16:creationId xmlns:a16="http://schemas.microsoft.com/office/drawing/2014/main" id="{75B22EA1-45C3-FA43-AA72-A16C6D576448}"/>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1/5</a:t>
            </a:r>
          </a:p>
        </p:txBody>
      </p:sp>
    </p:spTree>
    <p:extLst>
      <p:ext uri="{BB962C8B-B14F-4D97-AF65-F5344CB8AC3E}">
        <p14:creationId xmlns:p14="http://schemas.microsoft.com/office/powerpoint/2010/main" val="39189190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96</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Macie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94317"/>
            <a:ext cx="2301904" cy="307777"/>
          </a:xfrm>
          <a:prstGeom prst="rect">
            <a:avLst/>
          </a:prstGeom>
          <a:noFill/>
        </p:spPr>
        <p:txBody>
          <a:bodyPr wrap="square" rtlCol="0">
            <a:spAutoFit/>
          </a:bodyPr>
          <a:lstStyle/>
          <a:p>
            <a:pPr algn="ctr"/>
            <a:r>
              <a:rPr lang="en-US" sz="1400" dirty="0">
                <a:solidFill>
                  <a:schemeClr val="bg1"/>
                </a:solidFill>
              </a:rPr>
              <a:t>AWS Certificate Manager</a:t>
            </a:r>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943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CloudHSM</a:t>
            </a:r>
            <a:endParaRPr lang="en-US" sz="1400" dirty="0">
              <a:solidFill>
                <a:schemeClr val="bg1"/>
              </a:solidFill>
            </a:endParaRP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94317"/>
            <a:ext cx="2301904" cy="307777"/>
          </a:xfrm>
          <a:prstGeom prst="rect">
            <a:avLst/>
          </a:prstGeom>
          <a:noFill/>
        </p:spPr>
        <p:txBody>
          <a:bodyPr wrap="square" rtlCol="0">
            <a:spAutoFit/>
          </a:bodyPr>
          <a:lstStyle/>
          <a:p>
            <a:pPr algn="ctr"/>
            <a:r>
              <a:rPr lang="en-US" sz="1400" dirty="0">
                <a:solidFill>
                  <a:schemeClr val="bg1"/>
                </a:solidFill>
              </a:rPr>
              <a:t>AWS Artifact</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612675" y="4412285"/>
            <a:ext cx="2301904" cy="307777"/>
          </a:xfrm>
          <a:prstGeom prst="rect">
            <a:avLst/>
          </a:prstGeom>
          <a:noFill/>
        </p:spPr>
        <p:txBody>
          <a:bodyPr wrap="square" rtlCol="0">
            <a:spAutoFit/>
          </a:bodyPr>
          <a:lstStyle/>
          <a:p>
            <a:pPr algn="ctr"/>
            <a:r>
              <a:rPr lang="en-US" sz="1400" dirty="0">
                <a:solidFill>
                  <a:schemeClr val="bg1"/>
                </a:solidFill>
              </a:rPr>
              <a:t>Certificate Manager</a:t>
            </a:r>
          </a:p>
        </p:txBody>
      </p:sp>
      <p:sp>
        <p:nvSpPr>
          <p:cNvPr id="18" name="TextBox 17">
            <a:extLst>
              <a:ext uri="{FF2B5EF4-FFF2-40B4-BE49-F238E27FC236}">
                <a16:creationId xmlns:a16="http://schemas.microsoft.com/office/drawing/2014/main" id="{5E1E7341-9F5F-844F-BDFB-CE912ABE16EF}"/>
              </a:ext>
            </a:extLst>
          </p:cNvPr>
          <p:cNvSpPr txBox="1"/>
          <p:nvPr/>
        </p:nvSpPr>
        <p:spPr>
          <a:xfrm>
            <a:off x="1873406" y="3432825"/>
            <a:ext cx="2301904" cy="307777"/>
          </a:xfrm>
          <a:prstGeom prst="rect">
            <a:avLst/>
          </a:prstGeom>
          <a:noFill/>
        </p:spPr>
        <p:txBody>
          <a:bodyPr wrap="square" rtlCol="0">
            <a:spAutoFit/>
          </a:bodyPr>
          <a:lstStyle/>
          <a:p>
            <a:pPr algn="ctr"/>
            <a:r>
              <a:rPr lang="en-US" sz="1400" dirty="0">
                <a:solidFill>
                  <a:schemeClr val="bg1"/>
                </a:solidFill>
              </a:rPr>
              <a:t>Amazon Macie</a:t>
            </a:r>
          </a:p>
        </p:txBody>
      </p:sp>
      <p:sp>
        <p:nvSpPr>
          <p:cNvPr id="19" name="TextBox 18">
            <a:extLst>
              <a:ext uri="{FF2B5EF4-FFF2-40B4-BE49-F238E27FC236}">
                <a16:creationId xmlns:a16="http://schemas.microsoft.com/office/drawing/2014/main" id="{31623C54-ACEF-3C47-B2D8-245A97D684DF}"/>
              </a:ext>
            </a:extLst>
          </p:cNvPr>
          <p:cNvSpPr txBox="1"/>
          <p:nvPr/>
        </p:nvSpPr>
        <p:spPr>
          <a:xfrm>
            <a:off x="6612675" y="3432825"/>
            <a:ext cx="2301904" cy="307777"/>
          </a:xfrm>
          <a:prstGeom prst="rect">
            <a:avLst/>
          </a:prstGeom>
          <a:noFill/>
        </p:spPr>
        <p:txBody>
          <a:bodyPr wrap="square" rtlCol="0">
            <a:spAutoFit/>
          </a:bodyPr>
          <a:lstStyle/>
          <a:p>
            <a:pPr algn="ctr"/>
            <a:r>
              <a:rPr lang="en-US" sz="1400" dirty="0">
                <a:solidFill>
                  <a:schemeClr val="bg1"/>
                </a:solidFill>
              </a:rPr>
              <a:t>AWS Certificate Manager</a:t>
            </a:r>
          </a:p>
        </p:txBody>
      </p:sp>
      <p:sp>
        <p:nvSpPr>
          <p:cNvPr id="20" name="TextBox 19">
            <a:extLst>
              <a:ext uri="{FF2B5EF4-FFF2-40B4-BE49-F238E27FC236}">
                <a16:creationId xmlns:a16="http://schemas.microsoft.com/office/drawing/2014/main" id="{F5C87448-D731-F545-858B-F613A738905A}"/>
              </a:ext>
            </a:extLst>
          </p:cNvPr>
          <p:cNvSpPr txBox="1"/>
          <p:nvPr/>
        </p:nvSpPr>
        <p:spPr>
          <a:xfrm>
            <a:off x="9077095" y="3432825"/>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CloudHSM</a:t>
            </a:r>
            <a:endParaRPr lang="en-US" sz="1400" dirty="0">
              <a:solidFill>
                <a:schemeClr val="bg1"/>
              </a:solidFill>
            </a:endParaRPr>
          </a:p>
        </p:txBody>
      </p:sp>
      <p:sp>
        <p:nvSpPr>
          <p:cNvPr id="21" name="TextBox 20">
            <a:extLst>
              <a:ext uri="{FF2B5EF4-FFF2-40B4-BE49-F238E27FC236}">
                <a16:creationId xmlns:a16="http://schemas.microsoft.com/office/drawing/2014/main" id="{5DF4E6E6-6960-A141-AECD-4FDFC7B55168}"/>
              </a:ext>
            </a:extLst>
          </p:cNvPr>
          <p:cNvSpPr txBox="1"/>
          <p:nvPr/>
        </p:nvSpPr>
        <p:spPr>
          <a:xfrm>
            <a:off x="4237465" y="3432825"/>
            <a:ext cx="2301904" cy="307777"/>
          </a:xfrm>
          <a:prstGeom prst="rect">
            <a:avLst/>
          </a:prstGeom>
          <a:noFill/>
        </p:spPr>
        <p:txBody>
          <a:bodyPr wrap="square" rtlCol="0">
            <a:spAutoFit/>
          </a:bodyPr>
          <a:lstStyle/>
          <a:p>
            <a:pPr algn="ctr"/>
            <a:r>
              <a:rPr lang="en-US" sz="1400" dirty="0">
                <a:solidFill>
                  <a:schemeClr val="bg1"/>
                </a:solidFill>
              </a:rPr>
              <a:t>AWS Artifact</a:t>
            </a:r>
          </a:p>
        </p:txBody>
      </p:sp>
      <p:pic>
        <p:nvPicPr>
          <p:cNvPr id="15" name="Graphic 14">
            <a:extLst>
              <a:ext uri="{FF2B5EF4-FFF2-40B4-BE49-F238E27FC236}">
                <a16:creationId xmlns:a16="http://schemas.microsoft.com/office/drawing/2014/main" id="{4592DFF2-E6DC-7A43-B7EF-957CACD749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59415"/>
            <a:ext cx="711200" cy="711200"/>
          </a:xfrm>
          <a:prstGeom prst="rect">
            <a:avLst/>
          </a:prstGeom>
        </p:spPr>
      </p:pic>
      <p:pic>
        <p:nvPicPr>
          <p:cNvPr id="24" name="Graphic 23">
            <a:extLst>
              <a:ext uri="{FF2B5EF4-FFF2-40B4-BE49-F238E27FC236}">
                <a16:creationId xmlns:a16="http://schemas.microsoft.com/office/drawing/2014/main" id="{2F151160-1AAE-294F-A87D-92EFE7147C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2817" y="1159415"/>
            <a:ext cx="711200" cy="711200"/>
          </a:xfrm>
          <a:prstGeom prst="rect">
            <a:avLst/>
          </a:prstGeom>
        </p:spPr>
      </p:pic>
      <p:pic>
        <p:nvPicPr>
          <p:cNvPr id="30" name="Graphic 29">
            <a:extLst>
              <a:ext uri="{FF2B5EF4-FFF2-40B4-BE49-F238E27FC236}">
                <a16:creationId xmlns:a16="http://schemas.microsoft.com/office/drawing/2014/main" id="{78DB82A7-3B56-3A40-92BA-9332F8B47A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027" y="1159415"/>
            <a:ext cx="711200" cy="711200"/>
          </a:xfrm>
          <a:prstGeom prst="rect">
            <a:avLst/>
          </a:prstGeom>
        </p:spPr>
      </p:pic>
      <p:pic>
        <p:nvPicPr>
          <p:cNvPr id="34" name="Graphic 33">
            <a:extLst>
              <a:ext uri="{FF2B5EF4-FFF2-40B4-BE49-F238E27FC236}">
                <a16:creationId xmlns:a16="http://schemas.microsoft.com/office/drawing/2014/main" id="{F8491F11-D520-1740-BEE3-1053CAF8AA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2447" y="1159415"/>
            <a:ext cx="711200" cy="711200"/>
          </a:xfrm>
          <a:prstGeom prst="rect">
            <a:avLst/>
          </a:prstGeom>
        </p:spPr>
      </p:pic>
      <p:pic>
        <p:nvPicPr>
          <p:cNvPr id="14" name="Graphic 13">
            <a:extLst>
              <a:ext uri="{FF2B5EF4-FFF2-40B4-BE49-F238E27FC236}">
                <a16:creationId xmlns:a16="http://schemas.microsoft.com/office/drawing/2014/main" id="{9B84366D-7FFD-0146-B2CF-2392BFA518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3031" y="2607768"/>
            <a:ext cx="711200" cy="711200"/>
          </a:xfrm>
          <a:prstGeom prst="rect">
            <a:avLst/>
          </a:prstGeom>
        </p:spPr>
      </p:pic>
      <p:pic>
        <p:nvPicPr>
          <p:cNvPr id="23" name="Graphic 22">
            <a:extLst>
              <a:ext uri="{FF2B5EF4-FFF2-40B4-BE49-F238E27FC236}">
                <a16:creationId xmlns:a16="http://schemas.microsoft.com/office/drawing/2014/main" id="{51BD2CD0-0676-7B49-A9ED-5F0E0864DA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49392" y="2607768"/>
            <a:ext cx="711200" cy="711200"/>
          </a:xfrm>
          <a:prstGeom prst="rect">
            <a:avLst/>
          </a:prstGeom>
        </p:spPr>
      </p:pic>
      <p:pic>
        <p:nvPicPr>
          <p:cNvPr id="27" name="Graphic 26">
            <a:extLst>
              <a:ext uri="{FF2B5EF4-FFF2-40B4-BE49-F238E27FC236}">
                <a16:creationId xmlns:a16="http://schemas.microsoft.com/office/drawing/2014/main" id="{C943A47C-154C-3749-80BC-27EF926110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28677" y="3864538"/>
            <a:ext cx="469900" cy="469900"/>
          </a:xfrm>
          <a:prstGeom prst="rect">
            <a:avLst/>
          </a:prstGeom>
        </p:spPr>
      </p:pic>
      <p:pic>
        <p:nvPicPr>
          <p:cNvPr id="31" name="Graphic 30">
            <a:extLst>
              <a:ext uri="{FF2B5EF4-FFF2-40B4-BE49-F238E27FC236}">
                <a16:creationId xmlns:a16="http://schemas.microsoft.com/office/drawing/2014/main" id="{6BD6A3AF-C16C-E047-BB53-78FE1FEAD7B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08027" y="2597689"/>
            <a:ext cx="711200" cy="711200"/>
          </a:xfrm>
          <a:prstGeom prst="rect">
            <a:avLst/>
          </a:prstGeom>
        </p:spPr>
      </p:pic>
      <p:pic>
        <p:nvPicPr>
          <p:cNvPr id="35" name="Graphic 34">
            <a:extLst>
              <a:ext uri="{FF2B5EF4-FFF2-40B4-BE49-F238E27FC236}">
                <a16:creationId xmlns:a16="http://schemas.microsoft.com/office/drawing/2014/main" id="{8828C1AA-465B-B543-93FB-11D8EC191D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72447" y="2607768"/>
            <a:ext cx="711200" cy="711200"/>
          </a:xfrm>
          <a:prstGeom prst="rect">
            <a:avLst/>
          </a:prstGeom>
        </p:spPr>
      </p:pic>
      <p:sp>
        <p:nvSpPr>
          <p:cNvPr id="36" name="Text Placeholder 3">
            <a:extLst>
              <a:ext uri="{FF2B5EF4-FFF2-40B4-BE49-F238E27FC236}">
                <a16:creationId xmlns:a16="http://schemas.microsoft.com/office/drawing/2014/main" id="{0E032FA9-7549-1F43-A477-6F32FFA9A45B}"/>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2/5</a:t>
            </a:r>
          </a:p>
        </p:txBody>
      </p:sp>
    </p:spTree>
    <p:extLst>
      <p:ext uri="{BB962C8B-B14F-4D97-AF65-F5344CB8AC3E}">
        <p14:creationId xmlns:p14="http://schemas.microsoft.com/office/powerpoint/2010/main" val="21764522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97</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811053"/>
            <a:ext cx="2301904" cy="307777"/>
          </a:xfrm>
          <a:prstGeom prst="rect">
            <a:avLst/>
          </a:prstGeom>
          <a:noFill/>
        </p:spPr>
        <p:txBody>
          <a:bodyPr wrap="square" rtlCol="0">
            <a:spAutoFit/>
          </a:bodyPr>
          <a:lstStyle/>
          <a:p>
            <a:pPr algn="ctr"/>
            <a:r>
              <a:rPr lang="en-US" sz="1400" dirty="0">
                <a:solidFill>
                  <a:schemeClr val="bg1"/>
                </a:solidFill>
              </a:rPr>
              <a:t>AWS Directory Service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811053"/>
            <a:ext cx="2301904" cy="523220"/>
          </a:xfrm>
          <a:prstGeom prst="rect">
            <a:avLst/>
          </a:prstGeom>
          <a:noFill/>
        </p:spPr>
        <p:txBody>
          <a:bodyPr wrap="square" rtlCol="0">
            <a:spAutoFit/>
          </a:bodyPr>
          <a:lstStyle/>
          <a:p>
            <a:pPr algn="ctr"/>
            <a:r>
              <a:rPr lang="en-US" sz="1400" dirty="0">
                <a:solidFill>
                  <a:schemeClr val="bg1"/>
                </a:solidFill>
              </a:rPr>
              <a:t>AWS Identity and Access Management (IAM)</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811053"/>
            <a:ext cx="2301904" cy="307777"/>
          </a:xfrm>
          <a:prstGeom prst="rect">
            <a:avLst/>
          </a:prstGeom>
          <a:noFill/>
        </p:spPr>
        <p:txBody>
          <a:bodyPr wrap="square" rtlCol="0">
            <a:spAutoFit/>
          </a:bodyPr>
          <a:lstStyle/>
          <a:p>
            <a:pPr algn="ctr"/>
            <a:r>
              <a:rPr lang="en-US" sz="1400" dirty="0">
                <a:solidFill>
                  <a:schemeClr val="bg1"/>
                </a:solidFill>
              </a:rPr>
              <a:t>AWS Firewall Manager</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614405" y="4084946"/>
            <a:ext cx="1318298" cy="307777"/>
          </a:xfrm>
          <a:prstGeom prst="rect">
            <a:avLst/>
          </a:prstGeom>
          <a:noFill/>
        </p:spPr>
        <p:txBody>
          <a:bodyPr wrap="square" rtlCol="0">
            <a:spAutoFit/>
          </a:bodyPr>
          <a:lstStyle/>
          <a:p>
            <a:pPr algn="ctr"/>
            <a:r>
              <a:rPr lang="en-US" sz="1400" dirty="0">
                <a:solidFill>
                  <a:schemeClr val="bg1"/>
                </a:solidFill>
              </a:rPr>
              <a:t>Add-on</a:t>
            </a:r>
          </a:p>
        </p:txBody>
      </p:sp>
      <p:sp>
        <p:nvSpPr>
          <p:cNvPr id="13" name="TextBox 12">
            <a:extLst>
              <a:ext uri="{FF2B5EF4-FFF2-40B4-BE49-F238E27FC236}">
                <a16:creationId xmlns:a16="http://schemas.microsoft.com/office/drawing/2014/main" id="{73725035-1030-D442-B58A-F9C28281B4E2}"/>
              </a:ext>
            </a:extLst>
          </p:cNvPr>
          <p:cNvSpPr txBox="1"/>
          <p:nvPr/>
        </p:nvSpPr>
        <p:spPr>
          <a:xfrm>
            <a:off x="7871563" y="4072789"/>
            <a:ext cx="1318298" cy="307777"/>
          </a:xfrm>
          <a:prstGeom prst="rect">
            <a:avLst/>
          </a:prstGeom>
          <a:noFill/>
        </p:spPr>
        <p:txBody>
          <a:bodyPr wrap="square" rtlCol="0">
            <a:spAutoFit/>
          </a:bodyPr>
          <a:lstStyle/>
          <a:p>
            <a:pPr algn="ctr"/>
            <a:r>
              <a:rPr lang="en-US" sz="1400" dirty="0">
                <a:solidFill>
                  <a:schemeClr val="bg1"/>
                </a:solidFill>
              </a:rPr>
              <a:t>AWS STS</a:t>
            </a:r>
          </a:p>
        </p:txBody>
      </p:sp>
      <p:sp>
        <p:nvSpPr>
          <p:cNvPr id="14" name="TextBox 13">
            <a:extLst>
              <a:ext uri="{FF2B5EF4-FFF2-40B4-BE49-F238E27FC236}">
                <a16:creationId xmlns:a16="http://schemas.microsoft.com/office/drawing/2014/main" id="{0D21DEDB-156A-0D4C-B633-65392439BDCF}"/>
              </a:ext>
            </a:extLst>
          </p:cNvPr>
          <p:cNvSpPr txBox="1"/>
          <p:nvPr/>
        </p:nvSpPr>
        <p:spPr>
          <a:xfrm>
            <a:off x="6614405" y="4928374"/>
            <a:ext cx="1318298" cy="523220"/>
          </a:xfrm>
          <a:prstGeom prst="rect">
            <a:avLst/>
          </a:prstGeom>
          <a:noFill/>
        </p:spPr>
        <p:txBody>
          <a:bodyPr wrap="square" rtlCol="0">
            <a:spAutoFit/>
          </a:bodyPr>
          <a:lstStyle/>
          <a:p>
            <a:pPr algn="ctr"/>
            <a:r>
              <a:rPr lang="en-US" sz="1400" dirty="0">
                <a:solidFill>
                  <a:schemeClr val="bg1"/>
                </a:solidFill>
              </a:rPr>
              <a:t>AWS STS (alternate)</a:t>
            </a:r>
          </a:p>
        </p:txBody>
      </p:sp>
      <p:sp>
        <p:nvSpPr>
          <p:cNvPr id="15" name="TextBox 14">
            <a:extLst>
              <a:ext uri="{FF2B5EF4-FFF2-40B4-BE49-F238E27FC236}">
                <a16:creationId xmlns:a16="http://schemas.microsoft.com/office/drawing/2014/main" id="{A945C0A0-165F-2F40-9A2D-D5B049D5992A}"/>
              </a:ext>
            </a:extLst>
          </p:cNvPr>
          <p:cNvSpPr txBox="1"/>
          <p:nvPr/>
        </p:nvSpPr>
        <p:spPr>
          <a:xfrm>
            <a:off x="6617662" y="5729970"/>
            <a:ext cx="2673982" cy="307777"/>
          </a:xfrm>
          <a:prstGeom prst="rect">
            <a:avLst/>
          </a:prstGeom>
          <a:noFill/>
        </p:spPr>
        <p:txBody>
          <a:bodyPr wrap="square" rtlCol="0">
            <a:spAutoFit/>
          </a:bodyPr>
          <a:lstStyle/>
          <a:p>
            <a:pPr algn="ctr"/>
            <a:r>
              <a:rPr lang="en-US" sz="1400" dirty="0">
                <a:solidFill>
                  <a:schemeClr val="bg1"/>
                </a:solidFill>
              </a:rPr>
              <a:t>Data encryption key</a:t>
            </a:r>
          </a:p>
        </p:txBody>
      </p:sp>
      <p:sp>
        <p:nvSpPr>
          <p:cNvPr id="16" name="TextBox 15">
            <a:extLst>
              <a:ext uri="{FF2B5EF4-FFF2-40B4-BE49-F238E27FC236}">
                <a16:creationId xmlns:a16="http://schemas.microsoft.com/office/drawing/2014/main" id="{3E418BED-2415-AF4A-B3B8-821C9BE8B836}"/>
              </a:ext>
            </a:extLst>
          </p:cNvPr>
          <p:cNvSpPr txBox="1"/>
          <p:nvPr/>
        </p:nvSpPr>
        <p:spPr>
          <a:xfrm>
            <a:off x="7871563" y="5036460"/>
            <a:ext cx="1318298" cy="523220"/>
          </a:xfrm>
          <a:prstGeom prst="rect">
            <a:avLst/>
          </a:prstGeom>
          <a:noFill/>
        </p:spPr>
        <p:txBody>
          <a:bodyPr wrap="square" rtlCol="0">
            <a:spAutoFit/>
          </a:bodyPr>
          <a:lstStyle/>
          <a:p>
            <a:pPr algn="ctr"/>
            <a:r>
              <a:rPr lang="en-US" sz="1400" dirty="0">
                <a:solidFill>
                  <a:schemeClr val="bg1"/>
                </a:solidFill>
              </a:rPr>
              <a:t>Encrypted data</a:t>
            </a:r>
          </a:p>
        </p:txBody>
      </p:sp>
      <p:sp>
        <p:nvSpPr>
          <p:cNvPr id="18" name="TextBox 17">
            <a:extLst>
              <a:ext uri="{FF2B5EF4-FFF2-40B4-BE49-F238E27FC236}">
                <a16:creationId xmlns:a16="http://schemas.microsoft.com/office/drawing/2014/main" id="{DC3D1878-E9FE-934C-B15E-A33801B22CCE}"/>
              </a:ext>
            </a:extLst>
          </p:cNvPr>
          <p:cNvSpPr txBox="1"/>
          <p:nvPr/>
        </p:nvSpPr>
        <p:spPr>
          <a:xfrm>
            <a:off x="9141327" y="4327245"/>
            <a:ext cx="1571025" cy="738664"/>
          </a:xfrm>
          <a:prstGeom prst="rect">
            <a:avLst/>
          </a:prstGeom>
          <a:noFill/>
        </p:spPr>
        <p:txBody>
          <a:bodyPr wrap="square" rtlCol="0">
            <a:spAutoFit/>
          </a:bodyPr>
          <a:lstStyle/>
          <a:p>
            <a:pPr algn="ctr"/>
            <a:r>
              <a:rPr lang="en-US" sz="1400" dirty="0">
                <a:solidFill>
                  <a:schemeClr val="bg1"/>
                </a:solidFill>
              </a:rPr>
              <a:t>Long-term security credential</a:t>
            </a:r>
          </a:p>
        </p:txBody>
      </p:sp>
      <p:sp>
        <p:nvSpPr>
          <p:cNvPr id="19" name="TextBox 18">
            <a:extLst>
              <a:ext uri="{FF2B5EF4-FFF2-40B4-BE49-F238E27FC236}">
                <a16:creationId xmlns:a16="http://schemas.microsoft.com/office/drawing/2014/main" id="{0D794882-5E54-9140-96BA-7E70D18341E6}"/>
              </a:ext>
            </a:extLst>
          </p:cNvPr>
          <p:cNvSpPr txBox="1"/>
          <p:nvPr/>
        </p:nvSpPr>
        <p:spPr>
          <a:xfrm>
            <a:off x="10550830" y="4167148"/>
            <a:ext cx="1571025" cy="307777"/>
          </a:xfrm>
          <a:prstGeom prst="rect">
            <a:avLst/>
          </a:prstGeom>
          <a:noFill/>
        </p:spPr>
        <p:txBody>
          <a:bodyPr wrap="square" rtlCol="0">
            <a:spAutoFit/>
          </a:bodyPr>
          <a:lstStyle/>
          <a:p>
            <a:pPr algn="ctr"/>
            <a:r>
              <a:rPr lang="en-US" sz="1400" dirty="0">
                <a:solidFill>
                  <a:schemeClr val="bg1"/>
                </a:solidFill>
              </a:rPr>
              <a:t>MFA token</a:t>
            </a:r>
          </a:p>
        </p:txBody>
      </p:sp>
      <p:sp>
        <p:nvSpPr>
          <p:cNvPr id="20" name="TextBox 19">
            <a:extLst>
              <a:ext uri="{FF2B5EF4-FFF2-40B4-BE49-F238E27FC236}">
                <a16:creationId xmlns:a16="http://schemas.microsoft.com/office/drawing/2014/main" id="{DF6F5003-3F03-8D4D-B010-810046317792}"/>
              </a:ext>
            </a:extLst>
          </p:cNvPr>
          <p:cNvSpPr txBox="1"/>
          <p:nvPr/>
        </p:nvSpPr>
        <p:spPr>
          <a:xfrm>
            <a:off x="10550830" y="4899004"/>
            <a:ext cx="1571025" cy="307777"/>
          </a:xfrm>
          <a:prstGeom prst="rect">
            <a:avLst/>
          </a:prstGeom>
          <a:noFill/>
        </p:spPr>
        <p:txBody>
          <a:bodyPr wrap="square" rtlCol="0">
            <a:spAutoFit/>
          </a:bodyPr>
          <a:lstStyle/>
          <a:p>
            <a:pPr algn="ctr"/>
            <a:r>
              <a:rPr lang="en-US" sz="1400" dirty="0">
                <a:solidFill>
                  <a:schemeClr val="bg1"/>
                </a:solidFill>
              </a:rPr>
              <a:t>Permissions</a:t>
            </a:r>
          </a:p>
        </p:txBody>
      </p:sp>
      <p:sp>
        <p:nvSpPr>
          <p:cNvPr id="21" name="TextBox 20">
            <a:extLst>
              <a:ext uri="{FF2B5EF4-FFF2-40B4-BE49-F238E27FC236}">
                <a16:creationId xmlns:a16="http://schemas.microsoft.com/office/drawing/2014/main" id="{541C43ED-BD99-224E-B463-09CEE565A4E1}"/>
              </a:ext>
            </a:extLst>
          </p:cNvPr>
          <p:cNvSpPr txBox="1"/>
          <p:nvPr/>
        </p:nvSpPr>
        <p:spPr>
          <a:xfrm>
            <a:off x="10550830" y="5594710"/>
            <a:ext cx="1571025" cy="307777"/>
          </a:xfrm>
          <a:prstGeom prst="rect">
            <a:avLst/>
          </a:prstGeom>
          <a:noFill/>
        </p:spPr>
        <p:txBody>
          <a:bodyPr wrap="square" rtlCol="0">
            <a:spAutoFit/>
          </a:bodyPr>
          <a:lstStyle/>
          <a:p>
            <a:pPr algn="ctr"/>
            <a:r>
              <a:rPr lang="en-US" sz="1400" dirty="0">
                <a:solidFill>
                  <a:schemeClr val="bg1"/>
                </a:solidFill>
              </a:rPr>
              <a:t>Role</a:t>
            </a:r>
          </a:p>
        </p:txBody>
      </p:sp>
      <p:sp>
        <p:nvSpPr>
          <p:cNvPr id="22" name="TextBox 21">
            <a:extLst>
              <a:ext uri="{FF2B5EF4-FFF2-40B4-BE49-F238E27FC236}">
                <a16:creationId xmlns:a16="http://schemas.microsoft.com/office/drawing/2014/main" id="{B4261720-92A4-F14C-BAAD-78C73DB65523}"/>
              </a:ext>
            </a:extLst>
          </p:cNvPr>
          <p:cNvSpPr txBox="1"/>
          <p:nvPr/>
        </p:nvSpPr>
        <p:spPr>
          <a:xfrm>
            <a:off x="9141327" y="5406835"/>
            <a:ext cx="1571025" cy="738664"/>
          </a:xfrm>
          <a:prstGeom prst="rect">
            <a:avLst/>
          </a:prstGeom>
          <a:noFill/>
        </p:spPr>
        <p:txBody>
          <a:bodyPr wrap="square" rtlCol="0">
            <a:spAutoFit/>
          </a:bodyPr>
          <a:lstStyle/>
          <a:p>
            <a:pPr algn="ctr"/>
            <a:r>
              <a:rPr lang="en-US" sz="1400" dirty="0">
                <a:solidFill>
                  <a:schemeClr val="bg1"/>
                </a:solidFill>
              </a:rPr>
              <a:t>Temporary security credential</a:t>
            </a:r>
          </a:p>
        </p:txBody>
      </p:sp>
      <p:sp>
        <p:nvSpPr>
          <p:cNvPr id="23" name="TextBox 22">
            <a:extLst>
              <a:ext uri="{FF2B5EF4-FFF2-40B4-BE49-F238E27FC236}">
                <a16:creationId xmlns:a16="http://schemas.microsoft.com/office/drawing/2014/main" id="{45E8F4EA-DD53-9445-9833-03CC975C835F}"/>
              </a:ext>
            </a:extLst>
          </p:cNvPr>
          <p:cNvSpPr txBox="1"/>
          <p:nvPr/>
        </p:nvSpPr>
        <p:spPr>
          <a:xfrm>
            <a:off x="1873406" y="3176351"/>
            <a:ext cx="2301904" cy="307777"/>
          </a:xfrm>
          <a:prstGeom prst="rect">
            <a:avLst/>
          </a:prstGeom>
          <a:noFill/>
        </p:spPr>
        <p:txBody>
          <a:bodyPr wrap="square" rtlCol="0">
            <a:spAutoFit/>
          </a:bodyPr>
          <a:lstStyle/>
          <a:p>
            <a:pPr algn="ctr"/>
            <a:r>
              <a:rPr lang="en-US" sz="1400" dirty="0">
                <a:solidFill>
                  <a:schemeClr val="bg1"/>
                </a:solidFill>
              </a:rPr>
              <a:t>AWS Directory Service</a:t>
            </a:r>
          </a:p>
        </p:txBody>
      </p:sp>
      <p:sp>
        <p:nvSpPr>
          <p:cNvPr id="24" name="TextBox 23">
            <a:extLst>
              <a:ext uri="{FF2B5EF4-FFF2-40B4-BE49-F238E27FC236}">
                <a16:creationId xmlns:a16="http://schemas.microsoft.com/office/drawing/2014/main" id="{50673249-BCA1-474E-95DD-96DD2FBD5F60}"/>
              </a:ext>
            </a:extLst>
          </p:cNvPr>
          <p:cNvSpPr txBox="1"/>
          <p:nvPr/>
        </p:nvSpPr>
        <p:spPr>
          <a:xfrm>
            <a:off x="6612675" y="3176351"/>
            <a:ext cx="2301904" cy="523220"/>
          </a:xfrm>
          <a:prstGeom prst="rect">
            <a:avLst/>
          </a:prstGeom>
          <a:noFill/>
        </p:spPr>
        <p:txBody>
          <a:bodyPr wrap="square" rtlCol="0">
            <a:spAutoFit/>
          </a:bodyPr>
          <a:lstStyle/>
          <a:p>
            <a:pPr algn="ctr"/>
            <a:r>
              <a:rPr lang="en-US" sz="1400" dirty="0">
                <a:solidFill>
                  <a:schemeClr val="bg1"/>
                </a:solidFill>
              </a:rPr>
              <a:t>AWS Identity and Access Management (IAM)</a:t>
            </a:r>
          </a:p>
        </p:txBody>
      </p:sp>
      <p:sp>
        <p:nvSpPr>
          <p:cNvPr id="26" name="TextBox 25">
            <a:extLst>
              <a:ext uri="{FF2B5EF4-FFF2-40B4-BE49-F238E27FC236}">
                <a16:creationId xmlns:a16="http://schemas.microsoft.com/office/drawing/2014/main" id="{DBB73D70-95FC-B048-8AC9-BAC23322986D}"/>
              </a:ext>
            </a:extLst>
          </p:cNvPr>
          <p:cNvSpPr txBox="1"/>
          <p:nvPr/>
        </p:nvSpPr>
        <p:spPr>
          <a:xfrm>
            <a:off x="4237465" y="3176351"/>
            <a:ext cx="2301904" cy="307777"/>
          </a:xfrm>
          <a:prstGeom prst="rect">
            <a:avLst/>
          </a:prstGeom>
          <a:noFill/>
        </p:spPr>
        <p:txBody>
          <a:bodyPr wrap="square" rtlCol="0">
            <a:spAutoFit/>
          </a:bodyPr>
          <a:lstStyle/>
          <a:p>
            <a:pPr algn="ctr"/>
            <a:r>
              <a:rPr lang="en-US" sz="1400" dirty="0">
                <a:solidFill>
                  <a:schemeClr val="bg1"/>
                </a:solidFill>
              </a:rPr>
              <a:t>AWS Firewall Manager</a:t>
            </a:r>
          </a:p>
        </p:txBody>
      </p:sp>
      <p:pic>
        <p:nvPicPr>
          <p:cNvPr id="29" name="Graphic 28">
            <a:extLst>
              <a:ext uri="{FF2B5EF4-FFF2-40B4-BE49-F238E27FC236}">
                <a16:creationId xmlns:a16="http://schemas.microsoft.com/office/drawing/2014/main" id="{BDEFA768-3AA8-B540-83B5-D691924B61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3151" y="1079737"/>
            <a:ext cx="711200" cy="711200"/>
          </a:xfrm>
          <a:prstGeom prst="rect">
            <a:avLst/>
          </a:prstGeom>
        </p:spPr>
      </p:pic>
      <p:pic>
        <p:nvPicPr>
          <p:cNvPr id="33" name="Graphic 32">
            <a:extLst>
              <a:ext uri="{FF2B5EF4-FFF2-40B4-BE49-F238E27FC236}">
                <a16:creationId xmlns:a16="http://schemas.microsoft.com/office/drawing/2014/main" id="{B2BCC1C9-E405-2145-8165-B563721C5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7080" y="1079737"/>
            <a:ext cx="711200" cy="711200"/>
          </a:xfrm>
          <a:prstGeom prst="rect">
            <a:avLst/>
          </a:prstGeom>
        </p:spPr>
      </p:pic>
      <p:pic>
        <p:nvPicPr>
          <p:cNvPr id="37" name="Graphic 36">
            <a:extLst>
              <a:ext uri="{FF2B5EF4-FFF2-40B4-BE49-F238E27FC236}">
                <a16:creationId xmlns:a16="http://schemas.microsoft.com/office/drawing/2014/main" id="{0B16542F-4C0D-DE45-99C9-05EC9CD8FE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1967" y="1079737"/>
            <a:ext cx="711200" cy="711200"/>
          </a:xfrm>
          <a:prstGeom prst="rect">
            <a:avLst/>
          </a:prstGeom>
        </p:spPr>
      </p:pic>
      <p:pic>
        <p:nvPicPr>
          <p:cNvPr id="10" name="Graphic 9">
            <a:extLst>
              <a:ext uri="{FF2B5EF4-FFF2-40B4-BE49-F238E27FC236}">
                <a16:creationId xmlns:a16="http://schemas.microsoft.com/office/drawing/2014/main" id="{22B84A4D-9C33-3842-A35A-A9C6F5D5F4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9827" y="2413676"/>
            <a:ext cx="711200" cy="711200"/>
          </a:xfrm>
          <a:prstGeom prst="rect">
            <a:avLst/>
          </a:prstGeom>
        </p:spPr>
      </p:pic>
      <p:pic>
        <p:nvPicPr>
          <p:cNvPr id="25" name="Graphic 24">
            <a:extLst>
              <a:ext uri="{FF2B5EF4-FFF2-40B4-BE49-F238E27FC236}">
                <a16:creationId xmlns:a16="http://schemas.microsoft.com/office/drawing/2014/main" id="{34D2F0FD-FF73-7C49-A144-00A149A9C1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6272" y="2413676"/>
            <a:ext cx="711200" cy="711200"/>
          </a:xfrm>
          <a:prstGeom prst="rect">
            <a:avLst/>
          </a:prstGeom>
        </p:spPr>
      </p:pic>
      <p:pic>
        <p:nvPicPr>
          <p:cNvPr id="30" name="Graphic 29">
            <a:extLst>
              <a:ext uri="{FF2B5EF4-FFF2-40B4-BE49-F238E27FC236}">
                <a16:creationId xmlns:a16="http://schemas.microsoft.com/office/drawing/2014/main" id="{22447DF5-C4F0-F746-8458-6C88CC7A1F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08027" y="2450536"/>
            <a:ext cx="711200" cy="711200"/>
          </a:xfrm>
          <a:prstGeom prst="rect">
            <a:avLst/>
          </a:prstGeom>
        </p:spPr>
      </p:pic>
      <p:pic>
        <p:nvPicPr>
          <p:cNvPr id="34" name="Graphic 33">
            <a:extLst>
              <a:ext uri="{FF2B5EF4-FFF2-40B4-BE49-F238E27FC236}">
                <a16:creationId xmlns:a16="http://schemas.microsoft.com/office/drawing/2014/main" id="{8C93F685-1838-8249-ABFF-30AF6703C2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24688" y="3710808"/>
            <a:ext cx="469900" cy="469900"/>
          </a:xfrm>
          <a:prstGeom prst="rect">
            <a:avLst/>
          </a:prstGeom>
        </p:spPr>
      </p:pic>
      <p:pic>
        <p:nvPicPr>
          <p:cNvPr id="38" name="Graphic 37">
            <a:extLst>
              <a:ext uri="{FF2B5EF4-FFF2-40B4-BE49-F238E27FC236}">
                <a16:creationId xmlns:a16="http://schemas.microsoft.com/office/drawing/2014/main" id="{101D17F6-7D95-4146-A889-B1B3ACEE37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95762" y="3685879"/>
            <a:ext cx="469900" cy="469900"/>
          </a:xfrm>
          <a:prstGeom prst="rect">
            <a:avLst/>
          </a:prstGeom>
        </p:spPr>
      </p:pic>
      <p:pic>
        <p:nvPicPr>
          <p:cNvPr id="42" name="Graphic 41">
            <a:extLst>
              <a:ext uri="{FF2B5EF4-FFF2-40B4-BE49-F238E27FC236}">
                <a16:creationId xmlns:a16="http://schemas.microsoft.com/office/drawing/2014/main" id="{7B7A0C4C-D2A6-414E-BF59-8C9AC92AD1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24688" y="4458474"/>
            <a:ext cx="469900" cy="469900"/>
          </a:xfrm>
          <a:prstGeom prst="rect">
            <a:avLst/>
          </a:prstGeom>
        </p:spPr>
      </p:pic>
      <p:pic>
        <p:nvPicPr>
          <p:cNvPr id="46" name="Graphic 45">
            <a:extLst>
              <a:ext uri="{FF2B5EF4-FFF2-40B4-BE49-F238E27FC236}">
                <a16:creationId xmlns:a16="http://schemas.microsoft.com/office/drawing/2014/main" id="{5374E91A-5E6E-7E48-8BC5-EFF7824414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687218" y="5273694"/>
            <a:ext cx="469900" cy="469900"/>
          </a:xfrm>
          <a:prstGeom prst="rect">
            <a:avLst/>
          </a:prstGeom>
        </p:spPr>
      </p:pic>
      <p:pic>
        <p:nvPicPr>
          <p:cNvPr id="50" name="Graphic 49">
            <a:extLst>
              <a:ext uri="{FF2B5EF4-FFF2-40B4-BE49-F238E27FC236}">
                <a16:creationId xmlns:a16="http://schemas.microsoft.com/office/drawing/2014/main" id="{B3B5E5D6-758A-744F-B0E9-1D08CAD2333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26332" y="4541649"/>
            <a:ext cx="469900" cy="469900"/>
          </a:xfrm>
          <a:prstGeom prst="rect">
            <a:avLst/>
          </a:prstGeom>
        </p:spPr>
      </p:pic>
      <p:pic>
        <p:nvPicPr>
          <p:cNvPr id="54" name="Graphic 53">
            <a:extLst>
              <a:ext uri="{FF2B5EF4-FFF2-40B4-BE49-F238E27FC236}">
                <a16:creationId xmlns:a16="http://schemas.microsoft.com/office/drawing/2014/main" id="{ADC35B1E-7AA5-0743-B220-5789EA71D7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691889" y="3849996"/>
            <a:ext cx="469900" cy="469900"/>
          </a:xfrm>
          <a:prstGeom prst="rect">
            <a:avLst/>
          </a:prstGeom>
        </p:spPr>
      </p:pic>
      <p:pic>
        <p:nvPicPr>
          <p:cNvPr id="58" name="Graphic 57">
            <a:extLst>
              <a:ext uri="{FF2B5EF4-FFF2-40B4-BE49-F238E27FC236}">
                <a16:creationId xmlns:a16="http://schemas.microsoft.com/office/drawing/2014/main" id="{5539A960-35A7-6B4B-9ECF-61F4F2449E3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01392" y="3720159"/>
            <a:ext cx="469900" cy="469900"/>
          </a:xfrm>
          <a:prstGeom prst="rect">
            <a:avLst/>
          </a:prstGeom>
        </p:spPr>
      </p:pic>
      <p:pic>
        <p:nvPicPr>
          <p:cNvPr id="60" name="Graphic 59">
            <a:extLst>
              <a:ext uri="{FF2B5EF4-FFF2-40B4-BE49-F238E27FC236}">
                <a16:creationId xmlns:a16="http://schemas.microsoft.com/office/drawing/2014/main" id="{4A3D4BE9-762F-D84D-BF36-58BDF689117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10366" y="4458474"/>
            <a:ext cx="469900" cy="469900"/>
          </a:xfrm>
          <a:prstGeom prst="rect">
            <a:avLst/>
          </a:prstGeom>
        </p:spPr>
      </p:pic>
      <p:pic>
        <p:nvPicPr>
          <p:cNvPr id="62" name="Graphic 61">
            <a:extLst>
              <a:ext uri="{FF2B5EF4-FFF2-40B4-BE49-F238E27FC236}">
                <a16:creationId xmlns:a16="http://schemas.microsoft.com/office/drawing/2014/main" id="{7EEC195D-1CCD-604B-B666-E1CF708EBA6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090956" y="5180714"/>
            <a:ext cx="469900" cy="469900"/>
          </a:xfrm>
          <a:prstGeom prst="rect">
            <a:avLst/>
          </a:prstGeom>
        </p:spPr>
      </p:pic>
      <p:pic>
        <p:nvPicPr>
          <p:cNvPr id="64" name="Graphic 63">
            <a:extLst>
              <a:ext uri="{FF2B5EF4-FFF2-40B4-BE49-F238E27FC236}">
                <a16:creationId xmlns:a16="http://schemas.microsoft.com/office/drawing/2014/main" id="{33D8B909-81D3-1A40-A74B-9BD410B53D5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702326" y="5048518"/>
            <a:ext cx="469900" cy="469900"/>
          </a:xfrm>
          <a:prstGeom prst="rect">
            <a:avLst/>
          </a:prstGeom>
        </p:spPr>
      </p:pic>
      <p:sp>
        <p:nvSpPr>
          <p:cNvPr id="65" name="Text Placeholder 3">
            <a:extLst>
              <a:ext uri="{FF2B5EF4-FFF2-40B4-BE49-F238E27FC236}">
                <a16:creationId xmlns:a16="http://schemas.microsoft.com/office/drawing/2014/main" id="{88F5F8CF-01A7-B648-BAF6-8E8173C7A7D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3/5</a:t>
            </a:r>
          </a:p>
        </p:txBody>
      </p:sp>
    </p:spTree>
    <p:extLst>
      <p:ext uri="{BB962C8B-B14F-4D97-AF65-F5344CB8AC3E}">
        <p14:creationId xmlns:p14="http://schemas.microsoft.com/office/powerpoint/2010/main" val="3632289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98</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430615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672596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4390610" y="1858023"/>
            <a:ext cx="2301904" cy="307777"/>
          </a:xfrm>
          <a:prstGeom prst="rect">
            <a:avLst/>
          </a:prstGeom>
          <a:noFill/>
        </p:spPr>
        <p:txBody>
          <a:bodyPr wrap="square" rtlCol="0">
            <a:spAutoFit/>
          </a:bodyPr>
          <a:lstStyle/>
          <a:p>
            <a:pPr algn="ctr"/>
            <a:r>
              <a:rPr lang="en-US" sz="1400" dirty="0">
                <a:solidFill>
                  <a:schemeClr val="bg1"/>
                </a:solidFill>
              </a:rPr>
              <a:t>AWS Secrets Manager</a:t>
            </a:r>
          </a:p>
        </p:txBody>
      </p:sp>
      <p:sp>
        <p:nvSpPr>
          <p:cNvPr id="24" name="TextBox 23">
            <a:extLst>
              <a:ext uri="{FF2B5EF4-FFF2-40B4-BE49-F238E27FC236}">
                <a16:creationId xmlns:a16="http://schemas.microsoft.com/office/drawing/2014/main" id="{3D9E9FED-E9B1-B74C-8C08-F5BB963158CB}"/>
              </a:ext>
            </a:extLst>
          </p:cNvPr>
          <p:cNvSpPr txBox="1"/>
          <p:nvPr/>
        </p:nvSpPr>
        <p:spPr>
          <a:xfrm>
            <a:off x="4390610" y="3241745"/>
            <a:ext cx="2301904" cy="307777"/>
          </a:xfrm>
          <a:prstGeom prst="rect">
            <a:avLst/>
          </a:prstGeom>
          <a:noFill/>
        </p:spPr>
        <p:txBody>
          <a:bodyPr wrap="square" rtlCol="0">
            <a:spAutoFit/>
          </a:bodyPr>
          <a:lstStyle/>
          <a:p>
            <a:pPr algn="ctr"/>
            <a:r>
              <a:rPr lang="en-US" sz="1400" dirty="0">
                <a:solidFill>
                  <a:schemeClr val="bg1"/>
                </a:solidFill>
              </a:rPr>
              <a:t>AWS Secrets Manager</a:t>
            </a:r>
          </a:p>
        </p:txBody>
      </p:sp>
      <p:pic>
        <p:nvPicPr>
          <p:cNvPr id="21" name="Graphic 20">
            <a:extLst>
              <a:ext uri="{FF2B5EF4-FFF2-40B4-BE49-F238E27FC236}">
                <a16:creationId xmlns:a16="http://schemas.microsoft.com/office/drawing/2014/main" id="{28B94778-37E1-254E-8874-BE0768E5E5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5962" y="1136121"/>
            <a:ext cx="711200" cy="711200"/>
          </a:xfrm>
          <a:prstGeom prst="rect">
            <a:avLst/>
          </a:prstGeom>
        </p:spPr>
      </p:pic>
      <p:sp>
        <p:nvSpPr>
          <p:cNvPr id="28" name="TextBox 27">
            <a:extLst>
              <a:ext uri="{FF2B5EF4-FFF2-40B4-BE49-F238E27FC236}">
                <a16:creationId xmlns:a16="http://schemas.microsoft.com/office/drawing/2014/main" id="{90A92ED3-A03E-B349-8121-A448B8DC0767}"/>
              </a:ext>
            </a:extLst>
          </p:cNvPr>
          <p:cNvSpPr txBox="1"/>
          <p:nvPr/>
        </p:nvSpPr>
        <p:spPr>
          <a:xfrm>
            <a:off x="1872564" y="1891483"/>
            <a:ext cx="2301904" cy="523220"/>
          </a:xfrm>
          <a:prstGeom prst="rect">
            <a:avLst/>
          </a:prstGeom>
          <a:noFill/>
        </p:spPr>
        <p:txBody>
          <a:bodyPr wrap="square" rtlCol="0">
            <a:spAutoFit/>
          </a:bodyPr>
          <a:lstStyle/>
          <a:p>
            <a:pPr algn="ctr"/>
            <a:r>
              <a:rPr lang="en-US" sz="1400" dirty="0">
                <a:solidFill>
                  <a:schemeClr val="bg1"/>
                </a:solidFill>
              </a:rPr>
              <a:t>AWS Key Management Service</a:t>
            </a:r>
          </a:p>
        </p:txBody>
      </p:sp>
      <p:sp>
        <p:nvSpPr>
          <p:cNvPr id="32" name="TextBox 31">
            <a:extLst>
              <a:ext uri="{FF2B5EF4-FFF2-40B4-BE49-F238E27FC236}">
                <a16:creationId xmlns:a16="http://schemas.microsoft.com/office/drawing/2014/main" id="{EA19EB63-9B92-4442-AA84-8692EBE092AE}"/>
              </a:ext>
            </a:extLst>
          </p:cNvPr>
          <p:cNvSpPr txBox="1"/>
          <p:nvPr/>
        </p:nvSpPr>
        <p:spPr>
          <a:xfrm>
            <a:off x="1872564" y="3296537"/>
            <a:ext cx="2301904" cy="523220"/>
          </a:xfrm>
          <a:prstGeom prst="rect">
            <a:avLst/>
          </a:prstGeom>
          <a:noFill/>
        </p:spPr>
        <p:txBody>
          <a:bodyPr wrap="square" rtlCol="0">
            <a:spAutoFit/>
          </a:bodyPr>
          <a:lstStyle/>
          <a:p>
            <a:pPr algn="ctr"/>
            <a:r>
              <a:rPr lang="en-US" sz="1400" dirty="0">
                <a:solidFill>
                  <a:schemeClr val="bg1"/>
                </a:solidFill>
              </a:rPr>
              <a:t>AWS Key Management Service</a:t>
            </a:r>
          </a:p>
        </p:txBody>
      </p:sp>
      <p:pic>
        <p:nvPicPr>
          <p:cNvPr id="34" name="Graphic 33">
            <a:extLst>
              <a:ext uri="{FF2B5EF4-FFF2-40B4-BE49-F238E27FC236}">
                <a16:creationId xmlns:a16="http://schemas.microsoft.com/office/drawing/2014/main" id="{CA8733F1-1CBF-494B-B1CC-CBCDB7037E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916" y="1136121"/>
            <a:ext cx="711200" cy="711200"/>
          </a:xfrm>
          <a:prstGeom prst="rect">
            <a:avLst/>
          </a:prstGeom>
        </p:spPr>
      </p:pic>
      <p:sp>
        <p:nvSpPr>
          <p:cNvPr id="27" name="TextBox 26">
            <a:extLst>
              <a:ext uri="{FF2B5EF4-FFF2-40B4-BE49-F238E27FC236}">
                <a16:creationId xmlns:a16="http://schemas.microsoft.com/office/drawing/2014/main" id="{00A02392-8B1A-E94C-826A-23B684074EB7}"/>
              </a:ext>
            </a:extLst>
          </p:cNvPr>
          <p:cNvSpPr txBox="1"/>
          <p:nvPr/>
        </p:nvSpPr>
        <p:spPr>
          <a:xfrm>
            <a:off x="6608055" y="1858023"/>
            <a:ext cx="2301904" cy="307777"/>
          </a:xfrm>
          <a:prstGeom prst="rect">
            <a:avLst/>
          </a:prstGeom>
          <a:noFill/>
        </p:spPr>
        <p:txBody>
          <a:bodyPr wrap="square" rtlCol="0">
            <a:spAutoFit/>
          </a:bodyPr>
          <a:lstStyle/>
          <a:p>
            <a:pPr algn="ctr"/>
            <a:r>
              <a:rPr lang="en-US" sz="1400" dirty="0">
                <a:solidFill>
                  <a:schemeClr val="bg1"/>
                </a:solidFill>
              </a:rPr>
              <a:t>AWS Security Hub </a:t>
            </a:r>
          </a:p>
        </p:txBody>
      </p:sp>
      <p:sp>
        <p:nvSpPr>
          <p:cNvPr id="29" name="TextBox 28">
            <a:extLst>
              <a:ext uri="{FF2B5EF4-FFF2-40B4-BE49-F238E27FC236}">
                <a16:creationId xmlns:a16="http://schemas.microsoft.com/office/drawing/2014/main" id="{42976985-B599-464F-92D3-3FB1D782C62B}"/>
              </a:ext>
            </a:extLst>
          </p:cNvPr>
          <p:cNvSpPr txBox="1"/>
          <p:nvPr/>
        </p:nvSpPr>
        <p:spPr>
          <a:xfrm>
            <a:off x="6608055" y="3241745"/>
            <a:ext cx="2301904" cy="307777"/>
          </a:xfrm>
          <a:prstGeom prst="rect">
            <a:avLst/>
          </a:prstGeom>
          <a:noFill/>
        </p:spPr>
        <p:txBody>
          <a:bodyPr wrap="square" rtlCol="0">
            <a:spAutoFit/>
          </a:bodyPr>
          <a:lstStyle/>
          <a:p>
            <a:pPr algn="ctr"/>
            <a:r>
              <a:rPr lang="en-US" sz="1400" dirty="0">
                <a:solidFill>
                  <a:schemeClr val="bg1"/>
                </a:solidFill>
              </a:rPr>
              <a:t>AWS Security Hub </a:t>
            </a:r>
          </a:p>
        </p:txBody>
      </p:sp>
      <p:pic>
        <p:nvPicPr>
          <p:cNvPr id="36" name="Graphic 35">
            <a:extLst>
              <a:ext uri="{FF2B5EF4-FFF2-40B4-BE49-F238E27FC236}">
                <a16:creationId xmlns:a16="http://schemas.microsoft.com/office/drawing/2014/main" id="{522E9833-29B0-9A41-9778-F6EB35FBAD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3407" y="1136121"/>
            <a:ext cx="711200" cy="711200"/>
          </a:xfrm>
          <a:prstGeom prst="rect">
            <a:avLst/>
          </a:prstGeom>
        </p:spPr>
      </p:pic>
      <p:pic>
        <p:nvPicPr>
          <p:cNvPr id="11" name="Graphic 10">
            <a:extLst>
              <a:ext uri="{FF2B5EF4-FFF2-40B4-BE49-F238E27FC236}">
                <a16:creationId xmlns:a16="http://schemas.microsoft.com/office/drawing/2014/main" id="{E9DED8AC-8DB2-A74E-B99A-ECF12CE958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7916" y="2526864"/>
            <a:ext cx="711200" cy="711200"/>
          </a:xfrm>
          <a:prstGeom prst="rect">
            <a:avLst/>
          </a:prstGeom>
        </p:spPr>
      </p:pic>
      <p:pic>
        <p:nvPicPr>
          <p:cNvPr id="20" name="Graphic 19">
            <a:extLst>
              <a:ext uri="{FF2B5EF4-FFF2-40B4-BE49-F238E27FC236}">
                <a16:creationId xmlns:a16="http://schemas.microsoft.com/office/drawing/2014/main" id="{27CD2A62-5BC4-474D-A0B4-4F3471C339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54891" y="2451256"/>
            <a:ext cx="711200" cy="711200"/>
          </a:xfrm>
          <a:prstGeom prst="rect">
            <a:avLst/>
          </a:prstGeom>
        </p:spPr>
      </p:pic>
      <p:pic>
        <p:nvPicPr>
          <p:cNvPr id="25" name="Graphic 24">
            <a:extLst>
              <a:ext uri="{FF2B5EF4-FFF2-40B4-BE49-F238E27FC236}">
                <a16:creationId xmlns:a16="http://schemas.microsoft.com/office/drawing/2014/main" id="{AD2FA0EB-90CD-D64B-ADD4-76DEA1B33A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03407" y="2448180"/>
            <a:ext cx="711200" cy="711200"/>
          </a:xfrm>
          <a:prstGeom prst="rect">
            <a:avLst/>
          </a:prstGeom>
        </p:spPr>
      </p:pic>
      <p:sp>
        <p:nvSpPr>
          <p:cNvPr id="42" name="Text Placeholder 3">
            <a:extLst>
              <a:ext uri="{FF2B5EF4-FFF2-40B4-BE49-F238E27FC236}">
                <a16:creationId xmlns:a16="http://schemas.microsoft.com/office/drawing/2014/main" id="{33CEC3C2-F827-CF42-9B44-A0AC21397448}"/>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4/5</a:t>
            </a:r>
          </a:p>
        </p:txBody>
      </p:sp>
      <p:sp>
        <p:nvSpPr>
          <p:cNvPr id="30" name="TextBox 29">
            <a:extLst>
              <a:ext uri="{FF2B5EF4-FFF2-40B4-BE49-F238E27FC236}">
                <a16:creationId xmlns:a16="http://schemas.microsoft.com/office/drawing/2014/main" id="{B7DDCBDD-A768-604F-8753-01C263380FA7}"/>
              </a:ext>
            </a:extLst>
          </p:cNvPr>
          <p:cNvSpPr txBox="1"/>
          <p:nvPr/>
        </p:nvSpPr>
        <p:spPr>
          <a:xfrm>
            <a:off x="8978484" y="1868854"/>
            <a:ext cx="2301904" cy="307777"/>
          </a:xfrm>
          <a:prstGeom prst="rect">
            <a:avLst/>
          </a:prstGeom>
          <a:noFill/>
        </p:spPr>
        <p:txBody>
          <a:bodyPr wrap="square" rtlCol="0">
            <a:spAutoFit/>
          </a:bodyPr>
          <a:lstStyle/>
          <a:p>
            <a:pPr algn="ctr"/>
            <a:r>
              <a:rPr lang="en-US" sz="1400" dirty="0">
                <a:solidFill>
                  <a:schemeClr val="bg1"/>
                </a:solidFill>
              </a:rPr>
              <a:t>AWS Shield</a:t>
            </a:r>
          </a:p>
        </p:txBody>
      </p:sp>
      <p:cxnSp>
        <p:nvCxnSpPr>
          <p:cNvPr id="31" name="Straight Connector 30">
            <a:extLst>
              <a:ext uri="{FF2B5EF4-FFF2-40B4-BE49-F238E27FC236}">
                <a16:creationId xmlns:a16="http://schemas.microsoft.com/office/drawing/2014/main" id="{956764D8-8012-B644-905A-1D8476304262}"/>
              </a:ext>
            </a:extLst>
          </p:cNvPr>
          <p:cNvCxnSpPr>
            <a:cxnSpLocks/>
          </p:cNvCxnSpPr>
          <p:nvPr/>
        </p:nvCxnSpPr>
        <p:spPr>
          <a:xfrm>
            <a:off x="8909959"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B8D2FB4-EBE9-FA4A-98FE-E326D8C30ED9}"/>
              </a:ext>
            </a:extLst>
          </p:cNvPr>
          <p:cNvSpPr txBox="1"/>
          <p:nvPr/>
        </p:nvSpPr>
        <p:spPr>
          <a:xfrm>
            <a:off x="8978484" y="4415789"/>
            <a:ext cx="2301904" cy="307777"/>
          </a:xfrm>
          <a:prstGeom prst="rect">
            <a:avLst/>
          </a:prstGeom>
          <a:noFill/>
        </p:spPr>
        <p:txBody>
          <a:bodyPr wrap="square" rtlCol="0">
            <a:spAutoFit/>
          </a:bodyPr>
          <a:lstStyle/>
          <a:p>
            <a:pPr algn="ctr"/>
            <a:r>
              <a:rPr lang="en-US" sz="1400" dirty="0">
                <a:solidFill>
                  <a:schemeClr val="bg1"/>
                </a:solidFill>
              </a:rPr>
              <a:t>AWS Shield Advanced</a:t>
            </a:r>
          </a:p>
        </p:txBody>
      </p:sp>
      <p:sp>
        <p:nvSpPr>
          <p:cNvPr id="35" name="TextBox 34">
            <a:extLst>
              <a:ext uri="{FF2B5EF4-FFF2-40B4-BE49-F238E27FC236}">
                <a16:creationId xmlns:a16="http://schemas.microsoft.com/office/drawing/2014/main" id="{92248427-2D6C-8341-AB0D-C3B06F6405C1}"/>
              </a:ext>
            </a:extLst>
          </p:cNvPr>
          <p:cNvSpPr txBox="1"/>
          <p:nvPr/>
        </p:nvSpPr>
        <p:spPr>
          <a:xfrm>
            <a:off x="8978484" y="3296210"/>
            <a:ext cx="2301904" cy="307777"/>
          </a:xfrm>
          <a:prstGeom prst="rect">
            <a:avLst/>
          </a:prstGeom>
          <a:noFill/>
        </p:spPr>
        <p:txBody>
          <a:bodyPr wrap="square" rtlCol="0">
            <a:spAutoFit/>
          </a:bodyPr>
          <a:lstStyle/>
          <a:p>
            <a:pPr algn="ctr"/>
            <a:r>
              <a:rPr lang="en-US" sz="1400" dirty="0">
                <a:solidFill>
                  <a:schemeClr val="bg1"/>
                </a:solidFill>
              </a:rPr>
              <a:t>AWS Shield</a:t>
            </a:r>
          </a:p>
        </p:txBody>
      </p:sp>
      <p:pic>
        <p:nvPicPr>
          <p:cNvPr id="38" name="Graphic 37">
            <a:extLst>
              <a:ext uri="{FF2B5EF4-FFF2-40B4-BE49-F238E27FC236}">
                <a16:creationId xmlns:a16="http://schemas.microsoft.com/office/drawing/2014/main" id="{045BE0DA-5843-944A-943B-1054D87219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73836" y="1112888"/>
            <a:ext cx="711200" cy="711200"/>
          </a:xfrm>
          <a:prstGeom prst="rect">
            <a:avLst/>
          </a:prstGeom>
        </p:spPr>
      </p:pic>
      <p:pic>
        <p:nvPicPr>
          <p:cNvPr id="40" name="Graphic 39">
            <a:extLst>
              <a:ext uri="{FF2B5EF4-FFF2-40B4-BE49-F238E27FC236}">
                <a16:creationId xmlns:a16="http://schemas.microsoft.com/office/drawing/2014/main" id="{75C17927-F9D3-C048-B028-787F7F108C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10489" y="2469898"/>
            <a:ext cx="711200" cy="711200"/>
          </a:xfrm>
          <a:prstGeom prst="rect">
            <a:avLst/>
          </a:prstGeom>
        </p:spPr>
      </p:pic>
      <p:pic>
        <p:nvPicPr>
          <p:cNvPr id="43" name="Graphic 42">
            <a:extLst>
              <a:ext uri="{FF2B5EF4-FFF2-40B4-BE49-F238E27FC236}">
                <a16:creationId xmlns:a16="http://schemas.microsoft.com/office/drawing/2014/main" id="{A1AB2C60-8D45-2D42-B0A4-16D80C7AB0A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94486" y="3859531"/>
            <a:ext cx="469900" cy="469900"/>
          </a:xfrm>
          <a:prstGeom prst="rect">
            <a:avLst/>
          </a:prstGeom>
        </p:spPr>
      </p:pic>
    </p:spTree>
    <p:extLst>
      <p:ext uri="{BB962C8B-B14F-4D97-AF65-F5344CB8AC3E}">
        <p14:creationId xmlns:p14="http://schemas.microsoft.com/office/powerpoint/2010/main" val="22247613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99</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430615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4306152" y="1954198"/>
            <a:ext cx="2301904" cy="307777"/>
          </a:xfrm>
          <a:prstGeom prst="rect">
            <a:avLst/>
          </a:prstGeom>
          <a:noFill/>
        </p:spPr>
        <p:txBody>
          <a:bodyPr wrap="square" rtlCol="0">
            <a:spAutoFit/>
          </a:bodyPr>
          <a:lstStyle/>
          <a:p>
            <a:pPr algn="ctr"/>
            <a:r>
              <a:rPr lang="en-US" sz="1400" dirty="0">
                <a:solidFill>
                  <a:schemeClr val="bg1"/>
                </a:solidFill>
              </a:rPr>
              <a:t>AWS WAF</a:t>
            </a:r>
          </a:p>
        </p:txBody>
      </p:sp>
      <p:sp>
        <p:nvSpPr>
          <p:cNvPr id="11" name="TextBox 10">
            <a:extLst>
              <a:ext uri="{FF2B5EF4-FFF2-40B4-BE49-F238E27FC236}">
                <a16:creationId xmlns:a16="http://schemas.microsoft.com/office/drawing/2014/main" id="{99E9A16C-C445-9643-9734-20DB6E5D3E42}"/>
              </a:ext>
            </a:extLst>
          </p:cNvPr>
          <p:cNvSpPr txBox="1"/>
          <p:nvPr/>
        </p:nvSpPr>
        <p:spPr>
          <a:xfrm>
            <a:off x="1900689" y="1954198"/>
            <a:ext cx="2301904" cy="307777"/>
          </a:xfrm>
          <a:prstGeom prst="rect">
            <a:avLst/>
          </a:prstGeom>
          <a:noFill/>
        </p:spPr>
        <p:txBody>
          <a:bodyPr wrap="square" rtlCol="0">
            <a:spAutoFit/>
          </a:bodyPr>
          <a:lstStyle/>
          <a:p>
            <a:pPr algn="ctr"/>
            <a:r>
              <a:rPr lang="en-US" sz="1400" dirty="0">
                <a:solidFill>
                  <a:schemeClr val="bg1"/>
                </a:solidFill>
              </a:rPr>
              <a:t>AWS Single Sign-On</a:t>
            </a:r>
          </a:p>
        </p:txBody>
      </p:sp>
      <p:sp>
        <p:nvSpPr>
          <p:cNvPr id="18" name="TextBox 17">
            <a:extLst>
              <a:ext uri="{FF2B5EF4-FFF2-40B4-BE49-F238E27FC236}">
                <a16:creationId xmlns:a16="http://schemas.microsoft.com/office/drawing/2014/main" id="{71181A98-E80C-9147-893B-43C1D04ED7FA}"/>
              </a:ext>
            </a:extLst>
          </p:cNvPr>
          <p:cNvSpPr txBox="1"/>
          <p:nvPr/>
        </p:nvSpPr>
        <p:spPr>
          <a:xfrm>
            <a:off x="4306152" y="4501133"/>
            <a:ext cx="2301904" cy="307777"/>
          </a:xfrm>
          <a:prstGeom prst="rect">
            <a:avLst/>
          </a:prstGeom>
          <a:noFill/>
        </p:spPr>
        <p:txBody>
          <a:bodyPr wrap="square" rtlCol="0">
            <a:spAutoFit/>
          </a:bodyPr>
          <a:lstStyle/>
          <a:p>
            <a:pPr algn="ctr"/>
            <a:r>
              <a:rPr lang="en-US" sz="1400" dirty="0">
                <a:solidFill>
                  <a:schemeClr val="bg1"/>
                </a:solidFill>
              </a:rPr>
              <a:t>Filtering rule</a:t>
            </a:r>
          </a:p>
        </p:txBody>
      </p:sp>
      <p:sp>
        <p:nvSpPr>
          <p:cNvPr id="20" name="TextBox 19">
            <a:extLst>
              <a:ext uri="{FF2B5EF4-FFF2-40B4-BE49-F238E27FC236}">
                <a16:creationId xmlns:a16="http://schemas.microsoft.com/office/drawing/2014/main" id="{A420286E-1003-414C-846B-16FC55B19060}"/>
              </a:ext>
            </a:extLst>
          </p:cNvPr>
          <p:cNvSpPr txBox="1"/>
          <p:nvPr/>
        </p:nvSpPr>
        <p:spPr>
          <a:xfrm>
            <a:off x="4306152" y="3381554"/>
            <a:ext cx="2301904" cy="307777"/>
          </a:xfrm>
          <a:prstGeom prst="rect">
            <a:avLst/>
          </a:prstGeom>
          <a:noFill/>
        </p:spPr>
        <p:txBody>
          <a:bodyPr wrap="square" rtlCol="0">
            <a:spAutoFit/>
          </a:bodyPr>
          <a:lstStyle/>
          <a:p>
            <a:pPr algn="ctr"/>
            <a:r>
              <a:rPr lang="en-US" sz="1400" dirty="0">
                <a:solidFill>
                  <a:schemeClr val="bg1"/>
                </a:solidFill>
              </a:rPr>
              <a:t>AWS WAF</a:t>
            </a:r>
          </a:p>
        </p:txBody>
      </p:sp>
      <p:sp>
        <p:nvSpPr>
          <p:cNvPr id="21" name="TextBox 20">
            <a:extLst>
              <a:ext uri="{FF2B5EF4-FFF2-40B4-BE49-F238E27FC236}">
                <a16:creationId xmlns:a16="http://schemas.microsoft.com/office/drawing/2014/main" id="{117773EA-53F1-DD45-B228-C62CB04DB20F}"/>
              </a:ext>
            </a:extLst>
          </p:cNvPr>
          <p:cNvSpPr txBox="1"/>
          <p:nvPr/>
        </p:nvSpPr>
        <p:spPr>
          <a:xfrm>
            <a:off x="1900689" y="3381554"/>
            <a:ext cx="2301904" cy="307777"/>
          </a:xfrm>
          <a:prstGeom prst="rect">
            <a:avLst/>
          </a:prstGeom>
          <a:noFill/>
        </p:spPr>
        <p:txBody>
          <a:bodyPr wrap="square" rtlCol="0">
            <a:spAutoFit/>
          </a:bodyPr>
          <a:lstStyle/>
          <a:p>
            <a:pPr algn="ctr"/>
            <a:r>
              <a:rPr lang="en-US" sz="1400" dirty="0">
                <a:solidFill>
                  <a:schemeClr val="bg1"/>
                </a:solidFill>
              </a:rPr>
              <a:t>AWS Single Sign-On</a:t>
            </a:r>
          </a:p>
        </p:txBody>
      </p:sp>
      <p:pic>
        <p:nvPicPr>
          <p:cNvPr id="23" name="Graphic 22">
            <a:extLst>
              <a:ext uri="{FF2B5EF4-FFF2-40B4-BE49-F238E27FC236}">
                <a16:creationId xmlns:a16="http://schemas.microsoft.com/office/drawing/2014/main" id="{0ED8F927-E3DC-E048-B7E4-72C0A456D2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6041" y="1198232"/>
            <a:ext cx="711200" cy="711200"/>
          </a:xfrm>
          <a:prstGeom prst="rect">
            <a:avLst/>
          </a:prstGeom>
        </p:spPr>
      </p:pic>
      <p:pic>
        <p:nvPicPr>
          <p:cNvPr id="27" name="Graphic 26">
            <a:extLst>
              <a:ext uri="{FF2B5EF4-FFF2-40B4-BE49-F238E27FC236}">
                <a16:creationId xmlns:a16="http://schemas.microsoft.com/office/drawing/2014/main" id="{6474A222-3CF8-3F41-AB6E-29E3FCA48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1504" y="1198232"/>
            <a:ext cx="711200" cy="711200"/>
          </a:xfrm>
          <a:prstGeom prst="rect">
            <a:avLst/>
          </a:prstGeom>
        </p:spPr>
      </p:pic>
      <p:pic>
        <p:nvPicPr>
          <p:cNvPr id="26" name="Graphic 25">
            <a:extLst>
              <a:ext uri="{FF2B5EF4-FFF2-40B4-BE49-F238E27FC236}">
                <a16:creationId xmlns:a16="http://schemas.microsoft.com/office/drawing/2014/main" id="{9B44CC96-266D-734C-885B-B57AE13A89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6254" y="2609574"/>
            <a:ext cx="711200" cy="711200"/>
          </a:xfrm>
          <a:prstGeom prst="rect">
            <a:avLst/>
          </a:prstGeom>
        </p:spPr>
      </p:pic>
      <p:pic>
        <p:nvPicPr>
          <p:cNvPr id="30" name="Graphic 29">
            <a:extLst>
              <a:ext uri="{FF2B5EF4-FFF2-40B4-BE49-F238E27FC236}">
                <a16:creationId xmlns:a16="http://schemas.microsoft.com/office/drawing/2014/main" id="{7F2CF636-D28E-B54E-B091-4D0B66FC9E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28150" y="2583070"/>
            <a:ext cx="711200" cy="711200"/>
          </a:xfrm>
          <a:prstGeom prst="rect">
            <a:avLst/>
          </a:prstGeom>
        </p:spPr>
      </p:pic>
      <p:pic>
        <p:nvPicPr>
          <p:cNvPr id="32" name="Graphic 31">
            <a:extLst>
              <a:ext uri="{FF2B5EF4-FFF2-40B4-BE49-F238E27FC236}">
                <a16:creationId xmlns:a16="http://schemas.microsoft.com/office/drawing/2014/main" id="{0C747901-45E8-634C-A280-2ADCB676A0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05064" y="3967222"/>
            <a:ext cx="469900" cy="469900"/>
          </a:xfrm>
          <a:prstGeom prst="rect">
            <a:avLst/>
          </a:prstGeom>
        </p:spPr>
      </p:pic>
      <p:sp>
        <p:nvSpPr>
          <p:cNvPr id="33" name="Text Placeholder 3">
            <a:extLst>
              <a:ext uri="{FF2B5EF4-FFF2-40B4-BE49-F238E27FC236}">
                <a16:creationId xmlns:a16="http://schemas.microsoft.com/office/drawing/2014/main" id="{5256B7B2-57A2-B642-92ED-2BE5F290E0F5}"/>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5/5</a:t>
            </a:r>
          </a:p>
        </p:txBody>
      </p:sp>
    </p:spTree>
    <p:extLst>
      <p:ext uri="{BB962C8B-B14F-4D97-AF65-F5344CB8AC3E}">
        <p14:creationId xmlns:p14="http://schemas.microsoft.com/office/powerpoint/2010/main" val="2744766002"/>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34406</TotalTime>
  <Words>3086</Words>
  <Application>Microsoft Office PowerPoint</Application>
  <PresentationFormat>Widescreen</PresentationFormat>
  <Paragraphs>1102</Paragraphs>
  <Slides>106</Slides>
  <Notes>10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106</vt:i4>
      </vt:variant>
    </vt:vector>
  </HeadingPairs>
  <TitlesOfParts>
    <vt:vector size="111" baseType="lpstr">
      <vt:lpstr>Arial</vt:lpstr>
      <vt:lpstr>Calibri</vt:lpstr>
      <vt:lpstr>Office Theme</vt:lpstr>
      <vt:lpstr>1_Office Theme</vt:lpstr>
      <vt:lpstr>2_Office Theme</vt:lpstr>
      <vt:lpstr>AWS Architecture Icons</vt:lpstr>
      <vt:lpstr>Release 3.0-2019.05.21: What’s new?</vt:lpstr>
      <vt:lpstr>Contents</vt:lpstr>
      <vt:lpstr>Introduction</vt:lpstr>
      <vt:lpstr>About AWS Architecture Icons</vt:lpstr>
      <vt:lpstr>Before you begin:</vt:lpstr>
      <vt:lpstr>System</vt:lpstr>
      <vt:lpstr>System elements</vt:lpstr>
      <vt:lpstr>PowerPoint Presentation</vt:lpstr>
      <vt:lpstr>Guidelines</vt:lpstr>
      <vt:lpstr>Building a diagram</vt:lpstr>
      <vt:lpstr>Groups</vt:lpstr>
      <vt:lpstr>Icons</vt:lpstr>
      <vt:lpstr>Arrows</vt:lpstr>
      <vt:lpstr>Text boxes</vt:lpstr>
      <vt:lpstr>Elements</vt:lpstr>
      <vt:lpstr>Icon categories</vt:lpstr>
      <vt:lpstr>General resources</vt:lpstr>
      <vt:lpstr>Groups</vt:lpstr>
      <vt:lpstr>Arrows</vt:lpstr>
      <vt:lpstr>General icons</vt:lpstr>
      <vt:lpstr>Analytics</vt:lpstr>
      <vt:lpstr>Analytics</vt:lpstr>
      <vt:lpstr>Analytics</vt:lpstr>
      <vt:lpstr>Analytics</vt:lpstr>
      <vt:lpstr>Analytics</vt:lpstr>
      <vt:lpstr>Application Integration</vt:lpstr>
      <vt:lpstr>Application Integration</vt:lpstr>
      <vt:lpstr>Application Integration</vt:lpstr>
      <vt:lpstr>AR &amp; VR</vt:lpstr>
      <vt:lpstr>AR &amp; VR</vt:lpstr>
      <vt:lpstr>AWS Cost Management</vt:lpstr>
      <vt:lpstr>AWS Cost Management</vt:lpstr>
      <vt:lpstr>Blockchain</vt:lpstr>
      <vt:lpstr>Blockchain</vt:lpstr>
      <vt:lpstr>Business Applications</vt:lpstr>
      <vt:lpstr>Business Applications</vt:lpstr>
      <vt:lpstr>Compute</vt:lpstr>
      <vt:lpstr>Compute</vt:lpstr>
      <vt:lpstr>Compute</vt:lpstr>
      <vt:lpstr>Compute</vt:lpstr>
      <vt:lpstr>Compute</vt:lpstr>
      <vt:lpstr>Compute</vt:lpstr>
      <vt:lpstr>Customer Engagement</vt:lpstr>
      <vt:lpstr>Customer Engagement</vt:lpstr>
      <vt:lpstr>Database</vt:lpstr>
      <vt:lpstr>Database</vt:lpstr>
      <vt:lpstr>Database</vt:lpstr>
      <vt:lpstr>Database</vt:lpstr>
      <vt:lpstr>Developer Tools</vt:lpstr>
      <vt:lpstr>Developer Tools</vt:lpstr>
      <vt:lpstr>Developer Tools</vt:lpstr>
      <vt:lpstr>Developer Tools</vt:lpstr>
      <vt:lpstr>End User Computing</vt:lpstr>
      <vt:lpstr>End User Computing</vt:lpstr>
      <vt:lpstr>Game Tech</vt:lpstr>
      <vt:lpstr>Game Tech</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Migration and Transfer</vt:lpstr>
      <vt:lpstr>Migration and Transfer</vt:lpstr>
      <vt:lpstr>Migration and Transfer</vt:lpstr>
      <vt:lpstr>Migration and Transfer</vt:lpstr>
      <vt:lpstr>Mobile</vt:lpstr>
      <vt:lpstr>Mobile</vt:lpstr>
      <vt:lpstr>Mobile</vt:lpstr>
      <vt:lpstr>Networking &amp; Content Delivery</vt:lpstr>
      <vt:lpstr>Networking &amp; Content Delivery</vt:lpstr>
      <vt:lpstr>Networking &amp; Content Delivery</vt:lpstr>
      <vt:lpstr>Networking &amp; Content Delivery</vt:lpstr>
      <vt:lpstr>Networking &amp; Content Delivery</vt:lpstr>
      <vt:lpstr>Robotics</vt:lpstr>
      <vt:lpstr>Robotics</vt:lpstr>
      <vt:lpstr>Satellite</vt:lpstr>
      <vt:lpstr>Satellite</vt:lpstr>
      <vt:lpstr>Security, Identity, &amp; Compliance</vt:lpstr>
      <vt:lpstr>Security, Identity and Compliance</vt:lpstr>
      <vt:lpstr>Security, Identity and Compliance</vt:lpstr>
      <vt:lpstr>Security, Identity and Compliance</vt:lpstr>
      <vt:lpstr>Security, Identity and Compliance</vt:lpstr>
      <vt:lpstr>Security, Identity and Compliance</vt:lpstr>
      <vt:lpstr>Storage</vt:lpstr>
      <vt:lpstr>Storage</vt:lpstr>
      <vt:lpstr>Storage</vt:lpstr>
      <vt:lpstr>Storage</vt:lpstr>
      <vt:lpstr>Examples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Prajapati, Brijesh</cp:lastModifiedBy>
  <cp:revision>460</cp:revision>
  <cp:lastPrinted>2019-01-03T20:59:05Z</cp:lastPrinted>
  <dcterms:created xsi:type="dcterms:W3CDTF">2018-09-14T20:21:45Z</dcterms:created>
  <dcterms:modified xsi:type="dcterms:W3CDTF">2020-09-12T19:16:02Z</dcterms:modified>
</cp:coreProperties>
</file>